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258" r:id="rId5"/>
    <p:sldId id="259" r:id="rId6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EDED"/>
    <a:srgbClr val="2E7571"/>
    <a:srgbClr val="6CB48A"/>
    <a:srgbClr val="0022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CA1EDD6-F31A-47F3-AF62-51FEDA11FAB0}" v="2" dt="2026-01-15T08:35:44.80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74" autoAdjust="0"/>
    <p:restoredTop sz="94604" autoAdjust="0"/>
  </p:normalViewPr>
  <p:slideViewPr>
    <p:cSldViewPr snapToGrid="0">
      <p:cViewPr varScale="1">
        <p:scale>
          <a:sx n="104" d="100"/>
          <a:sy n="104" d="100"/>
        </p:scale>
        <p:origin x="70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gnieszka Maćków" userId="a10ceb9d-ffe5-4ed4-8c68-3dfb5aa51a34" providerId="ADAL" clId="{B01E5E3F-88A0-4F0D-AA46-E959304E72FC}"/>
    <pc:docChg chg="custSel modSld">
      <pc:chgData name="Agnieszka Maćków" userId="a10ceb9d-ffe5-4ed4-8c68-3dfb5aa51a34" providerId="ADAL" clId="{B01E5E3F-88A0-4F0D-AA46-E959304E72FC}" dt="2026-01-05T10:39:09.335" v="263" actId="20577"/>
      <pc:docMkLst>
        <pc:docMk/>
      </pc:docMkLst>
      <pc:sldChg chg="modSp mod">
        <pc:chgData name="Agnieszka Maćków" userId="a10ceb9d-ffe5-4ed4-8c68-3dfb5aa51a34" providerId="ADAL" clId="{B01E5E3F-88A0-4F0D-AA46-E959304E72FC}" dt="2025-12-23T14:03:19.561" v="211" actId="20577"/>
        <pc:sldMkLst>
          <pc:docMk/>
          <pc:sldMk cId="1689610636" sldId="258"/>
        </pc:sldMkLst>
        <pc:spChg chg="mod">
          <ac:chgData name="Agnieszka Maćków" userId="a10ceb9d-ffe5-4ed4-8c68-3dfb5aa51a34" providerId="ADAL" clId="{B01E5E3F-88A0-4F0D-AA46-E959304E72FC}" dt="2025-12-23T14:03:19.561" v="211" actId="20577"/>
          <ac:spMkLst>
            <pc:docMk/>
            <pc:sldMk cId="1689610636" sldId="258"/>
            <ac:spMk id="16" creationId="{34486992-50C9-B490-EAB7-769FC2871A84}"/>
          </ac:spMkLst>
        </pc:spChg>
      </pc:sldChg>
      <pc:sldChg chg="modSp mod">
        <pc:chgData name="Agnieszka Maćków" userId="a10ceb9d-ffe5-4ed4-8c68-3dfb5aa51a34" providerId="ADAL" clId="{B01E5E3F-88A0-4F0D-AA46-E959304E72FC}" dt="2026-01-05T10:39:09.335" v="263" actId="20577"/>
        <pc:sldMkLst>
          <pc:docMk/>
          <pc:sldMk cId="3756246913" sldId="259"/>
        </pc:sldMkLst>
        <pc:spChg chg="mod">
          <ac:chgData name="Agnieszka Maćków" userId="a10ceb9d-ffe5-4ed4-8c68-3dfb5aa51a34" providerId="ADAL" clId="{B01E5E3F-88A0-4F0D-AA46-E959304E72FC}" dt="2026-01-05T10:33:13.347" v="221" actId="20577"/>
          <ac:spMkLst>
            <pc:docMk/>
            <pc:sldMk cId="3756246913" sldId="259"/>
            <ac:spMk id="14" creationId="{B419F8AB-C259-F732-4F67-B3C9BD7C6A66}"/>
          </ac:spMkLst>
        </pc:spChg>
        <pc:spChg chg="mod">
          <ac:chgData name="Agnieszka Maćków" userId="a10ceb9d-ffe5-4ed4-8c68-3dfb5aa51a34" providerId="ADAL" clId="{B01E5E3F-88A0-4F0D-AA46-E959304E72FC}" dt="2026-01-05T10:39:09.335" v="263" actId="20577"/>
          <ac:spMkLst>
            <pc:docMk/>
            <pc:sldMk cId="3756246913" sldId="259"/>
            <ac:spMk id="16" creationId="{34486992-50C9-B490-EAB7-769FC2871A8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50DC53-6693-418B-8590-9AFB71273D66}" type="datetimeFigureOut">
              <a:rPr lang="es-ES" smtClean="0"/>
              <a:t>15/01/2026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2490A9-BA40-430A-ABCE-D160C3A3F7C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958165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7CA89D-8388-A6C5-324E-DFB96034AB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EA26FD1-1024-F3F5-0629-CFDF2D7FE0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71FB59F-4F74-CC0B-A7DA-3D741D6363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FBE6A-00A8-4DB3-B483-135971F641EB}" type="datetimeFigureOut">
              <a:rPr lang="es-ES" smtClean="0"/>
              <a:t>15/01/2026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4DBFAEF-AE4A-3A53-15F1-35A99CAC18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B922275-7237-A7D6-3501-FE361B4D61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2973E-1F0B-4E9A-B629-37073D9994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149838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E1FC111-B4C5-790A-1812-13E5D92062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486B82C-78A4-0A26-BF63-A00524FE10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739E321-3C9C-7736-42AD-220BB19E63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FBE6A-00A8-4DB3-B483-135971F641EB}" type="datetimeFigureOut">
              <a:rPr lang="es-ES" smtClean="0"/>
              <a:t>15/01/2026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91846D5-6BE6-3DDB-38AB-BF4D99357A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BF0D2D0-30E7-AB8D-860F-2AA11F561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2973E-1F0B-4E9A-B629-37073D9994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94155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F5305857-3544-714B-D5C4-3B3E51702F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468F57B-EB01-B0CB-911B-814D9DAAC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ACF6347-A958-D63C-71EC-1DC606C1D1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FBE6A-00A8-4DB3-B483-135971F641EB}" type="datetimeFigureOut">
              <a:rPr lang="es-ES" smtClean="0"/>
              <a:t>15/01/2026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956849E-D960-F656-E69F-05D8985B85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7BCF7DD-4FCD-CA6C-E6BA-7D3BE69206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2973E-1F0B-4E9A-B629-37073D9994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35494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CCC5193-3569-8B0A-CD34-A3DE999589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7959E33-96A3-212A-26B1-C4FC04188A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97FE7F9-3A7E-8D88-2F28-410ED420A8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FBE6A-00A8-4DB3-B483-135971F641EB}" type="datetimeFigureOut">
              <a:rPr lang="es-ES" smtClean="0"/>
              <a:t>15/01/2026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A417F63-6586-7B0B-1248-0B15BCCA4D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1B113A7-C740-5E75-BEE7-A9868C797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2973E-1F0B-4E9A-B629-37073D9994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873851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90C3CC4-07BF-567B-59F7-BCEC639CB5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046F365-1A5F-B04B-06D3-7098AF14A8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C54E7E8-BF2A-E36E-123C-6176991D53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FBE6A-00A8-4DB3-B483-135971F641EB}" type="datetimeFigureOut">
              <a:rPr lang="es-ES" smtClean="0"/>
              <a:t>15/01/2026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483B597-9624-0473-EB5B-F9DBA5BEAC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789F7A0-2C9E-52EC-D615-607D06471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2973E-1F0B-4E9A-B629-37073D9994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52250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D45B066-7588-6C3B-FD6A-1F710523B7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E5A28A2-7447-8E2F-F5EF-02684A2D8EC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EE22CF5-EA22-5F73-72DC-2A7CF9C8D2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8270FE3-72C5-D3B6-EF91-266769A3B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FBE6A-00A8-4DB3-B483-135971F641EB}" type="datetimeFigureOut">
              <a:rPr lang="es-ES" smtClean="0"/>
              <a:t>15/01/2026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E638615-49E1-7DC9-1E87-8F5F8BC323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C4FDFC5-C663-9DB2-61AF-9EAB1C4079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2973E-1F0B-4E9A-B629-37073D9994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47316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BF5BDF-1232-C99C-7E34-BFFF1EF268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C2F7069-869B-1174-657E-1FEFF8B9FA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4D1516F-602A-596A-7C65-C897C092AD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95717124-BFA0-A68C-58F5-65B1A346D59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2E794569-635C-FF3E-807D-31DB7456C54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379AFB67-DDE4-764F-DBAD-18BBAA5239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FBE6A-00A8-4DB3-B483-135971F641EB}" type="datetimeFigureOut">
              <a:rPr lang="es-ES" smtClean="0"/>
              <a:t>15/01/2026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84451377-EC72-9B89-CF41-0115D4425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318533F0-6FCC-931D-C014-3756F8A269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2973E-1F0B-4E9A-B629-37073D9994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670977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57EA42-410B-E233-48FD-429D101DF3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C8BDBBFD-C71B-34F4-9AD3-91B30F90BF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FBE6A-00A8-4DB3-B483-135971F641EB}" type="datetimeFigureOut">
              <a:rPr lang="es-ES" smtClean="0"/>
              <a:t>15/01/2026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E7C3CC1-060C-51A6-20D4-A094F62AAC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C29DCF4C-902F-E21F-6F0B-686352600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2973E-1F0B-4E9A-B629-37073D9994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72964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D1752E1E-F234-042A-90BD-6E3AE6C7A0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FBE6A-00A8-4DB3-B483-135971F641EB}" type="datetimeFigureOut">
              <a:rPr lang="es-ES" smtClean="0"/>
              <a:t>15/01/2026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33BA83E8-18F7-DAFE-37FB-20C190ACEE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C6C53DCB-DACB-9B2D-4AAF-312374941E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2973E-1F0B-4E9A-B629-37073D9994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42207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BBF31D5-2F57-CEC2-0BD5-3DE619225F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B8DE2C8-C472-193E-43ED-8F805F0B63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F9EFEB2-E918-01F0-3840-0F5D86932C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2E49B0D-3939-7BDE-058C-AF6FE058F4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FBE6A-00A8-4DB3-B483-135971F641EB}" type="datetimeFigureOut">
              <a:rPr lang="es-ES" smtClean="0"/>
              <a:t>15/01/2026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A778819-EC8F-DFAF-156D-D4473B7B5C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AB83809-820A-A60E-2326-DAA3E2284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2973E-1F0B-4E9A-B629-37073D9994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834343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94C168-C537-2661-24E6-3BA05CFD6F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242E589-B6DB-18FB-2720-33FC4CE6A12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06C2357-E6CD-E4FC-CED3-BEEEA9630D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66602D6-A59A-89D9-1A79-D6984C2AF4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FBE6A-00A8-4DB3-B483-135971F641EB}" type="datetimeFigureOut">
              <a:rPr lang="es-ES" smtClean="0"/>
              <a:t>15/01/2026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DFDD4F5-4265-4C6D-55E2-E25A3E6CCA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D9E3B61-1FEF-9FEB-5B0A-B8AD7244EA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2973E-1F0B-4E9A-B629-37073D9994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67511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AFFA2407-E791-3D36-FD77-2F19655780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D76308E-DB38-BCB5-AFF2-CDD1F59935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D9A9508-6852-FF27-E0AB-9BB52924E7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1FBE6A-00A8-4DB3-B483-135971F641EB}" type="datetimeFigureOut">
              <a:rPr lang="es-ES" smtClean="0"/>
              <a:t>15/01/2026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A5B241F-0BD4-3467-FB8F-A7B304027E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6FAD8A8-C111-7F0C-C3A9-801CE1FF01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E2973E-1F0B-4E9A-B629-37073D9994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593067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s://forms.office.com/e/cpXRYiEYfL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forms.office.com/e/cpXRYiEYfL" TargetMode="Externa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ject 2">
            <a:extLst>
              <a:ext uri="{FF2B5EF4-FFF2-40B4-BE49-F238E27FC236}">
                <a16:creationId xmlns:a16="http://schemas.microsoft.com/office/drawing/2014/main" id="{2A509F39-C831-F8B6-CF8D-7C6E4FC01C33}"/>
              </a:ext>
            </a:extLst>
          </p:cNvPr>
          <p:cNvSpPr/>
          <p:nvPr/>
        </p:nvSpPr>
        <p:spPr>
          <a:xfrm rot="16200000">
            <a:off x="4507663" y="-1519182"/>
            <a:ext cx="4191652" cy="10804861"/>
          </a:xfrm>
          <a:custGeom>
            <a:avLst/>
            <a:gdLst/>
            <a:ahLst/>
            <a:cxnLst/>
            <a:rect l="l" t="t" r="r" b="b"/>
            <a:pathLst>
              <a:path w="1725295" h="3484879">
                <a:moveTo>
                  <a:pt x="200152" y="3484308"/>
                </a:moveTo>
                <a:lnTo>
                  <a:pt x="0" y="3284156"/>
                </a:lnTo>
                <a:lnTo>
                  <a:pt x="0" y="3365423"/>
                </a:lnTo>
                <a:lnTo>
                  <a:pt x="118884" y="3484308"/>
                </a:lnTo>
                <a:lnTo>
                  <a:pt x="200152" y="3484308"/>
                </a:lnTo>
                <a:close/>
              </a:path>
              <a:path w="1725295" h="3484879">
                <a:moveTo>
                  <a:pt x="432333" y="3484308"/>
                </a:moveTo>
                <a:lnTo>
                  <a:pt x="0" y="3051962"/>
                </a:lnTo>
                <a:lnTo>
                  <a:pt x="0" y="3133229"/>
                </a:lnTo>
                <a:lnTo>
                  <a:pt x="351078" y="3484308"/>
                </a:lnTo>
                <a:lnTo>
                  <a:pt x="432333" y="3484308"/>
                </a:lnTo>
                <a:close/>
              </a:path>
              <a:path w="1725295" h="3484879">
                <a:moveTo>
                  <a:pt x="664527" y="3484308"/>
                </a:moveTo>
                <a:lnTo>
                  <a:pt x="0" y="2819781"/>
                </a:lnTo>
                <a:lnTo>
                  <a:pt x="0" y="2901048"/>
                </a:lnTo>
                <a:lnTo>
                  <a:pt x="583260" y="3484308"/>
                </a:lnTo>
                <a:lnTo>
                  <a:pt x="664527" y="3484308"/>
                </a:lnTo>
                <a:close/>
              </a:path>
              <a:path w="1725295" h="3484879">
                <a:moveTo>
                  <a:pt x="896721" y="3484308"/>
                </a:moveTo>
                <a:lnTo>
                  <a:pt x="0" y="2587587"/>
                </a:lnTo>
                <a:lnTo>
                  <a:pt x="0" y="2668854"/>
                </a:lnTo>
                <a:lnTo>
                  <a:pt x="815454" y="3484308"/>
                </a:lnTo>
                <a:lnTo>
                  <a:pt x="896721" y="3484308"/>
                </a:lnTo>
                <a:close/>
              </a:path>
              <a:path w="1725295" h="3484879">
                <a:moveTo>
                  <a:pt x="1128903" y="3484295"/>
                </a:moveTo>
                <a:lnTo>
                  <a:pt x="0" y="2355392"/>
                </a:lnTo>
                <a:lnTo>
                  <a:pt x="0" y="2436660"/>
                </a:lnTo>
                <a:lnTo>
                  <a:pt x="1047635" y="3484295"/>
                </a:lnTo>
                <a:lnTo>
                  <a:pt x="1128903" y="3484295"/>
                </a:lnTo>
                <a:close/>
              </a:path>
              <a:path w="1725295" h="3484879">
                <a:moveTo>
                  <a:pt x="1361097" y="3484308"/>
                </a:moveTo>
                <a:lnTo>
                  <a:pt x="0" y="2123211"/>
                </a:lnTo>
                <a:lnTo>
                  <a:pt x="0" y="2204478"/>
                </a:lnTo>
                <a:lnTo>
                  <a:pt x="1279829" y="3484308"/>
                </a:lnTo>
                <a:lnTo>
                  <a:pt x="1361097" y="3484308"/>
                </a:lnTo>
                <a:close/>
              </a:path>
              <a:path w="1725295" h="3484879">
                <a:moveTo>
                  <a:pt x="1593278" y="3484308"/>
                </a:moveTo>
                <a:lnTo>
                  <a:pt x="0" y="1891042"/>
                </a:lnTo>
                <a:lnTo>
                  <a:pt x="0" y="1972297"/>
                </a:lnTo>
                <a:lnTo>
                  <a:pt x="1512011" y="3484308"/>
                </a:lnTo>
                <a:lnTo>
                  <a:pt x="1593278" y="3484308"/>
                </a:lnTo>
                <a:close/>
              </a:path>
              <a:path w="1725295" h="3484879">
                <a:moveTo>
                  <a:pt x="1725028" y="1294193"/>
                </a:moveTo>
                <a:lnTo>
                  <a:pt x="430834" y="0"/>
                </a:lnTo>
                <a:lnTo>
                  <a:pt x="349567" y="0"/>
                </a:lnTo>
                <a:lnTo>
                  <a:pt x="1725028" y="1375460"/>
                </a:lnTo>
                <a:lnTo>
                  <a:pt x="1725028" y="1294193"/>
                </a:lnTo>
                <a:close/>
              </a:path>
              <a:path w="1725295" h="3484879">
                <a:moveTo>
                  <a:pt x="1725028" y="829818"/>
                </a:moveTo>
                <a:lnTo>
                  <a:pt x="895210" y="0"/>
                </a:lnTo>
                <a:lnTo>
                  <a:pt x="813943" y="0"/>
                </a:lnTo>
                <a:lnTo>
                  <a:pt x="1725028" y="911085"/>
                </a:lnTo>
                <a:lnTo>
                  <a:pt x="1725028" y="829818"/>
                </a:lnTo>
                <a:close/>
              </a:path>
              <a:path w="1725295" h="3484879">
                <a:moveTo>
                  <a:pt x="1725028" y="597636"/>
                </a:moveTo>
                <a:lnTo>
                  <a:pt x="1127391" y="0"/>
                </a:lnTo>
                <a:lnTo>
                  <a:pt x="1046137" y="0"/>
                </a:lnTo>
                <a:lnTo>
                  <a:pt x="1725028" y="678903"/>
                </a:lnTo>
                <a:lnTo>
                  <a:pt x="1725028" y="597636"/>
                </a:lnTo>
                <a:close/>
              </a:path>
              <a:path w="1725295" h="3484879">
                <a:moveTo>
                  <a:pt x="1725028" y="133261"/>
                </a:moveTo>
                <a:lnTo>
                  <a:pt x="1591767" y="0"/>
                </a:lnTo>
                <a:lnTo>
                  <a:pt x="1510512" y="0"/>
                </a:lnTo>
                <a:lnTo>
                  <a:pt x="1725028" y="214515"/>
                </a:lnTo>
                <a:lnTo>
                  <a:pt x="1725028" y="133261"/>
                </a:lnTo>
                <a:close/>
              </a:path>
              <a:path w="1725295" h="3484879">
                <a:moveTo>
                  <a:pt x="1725041" y="3383877"/>
                </a:moveTo>
                <a:lnTo>
                  <a:pt x="0" y="1658848"/>
                </a:lnTo>
                <a:lnTo>
                  <a:pt x="0" y="1740103"/>
                </a:lnTo>
                <a:lnTo>
                  <a:pt x="1725041" y="3465144"/>
                </a:lnTo>
                <a:lnTo>
                  <a:pt x="1725041" y="3383877"/>
                </a:lnTo>
                <a:close/>
              </a:path>
              <a:path w="1725295" h="3484879">
                <a:moveTo>
                  <a:pt x="1725041" y="3151682"/>
                </a:moveTo>
                <a:lnTo>
                  <a:pt x="0" y="1426654"/>
                </a:lnTo>
                <a:lnTo>
                  <a:pt x="0" y="1507909"/>
                </a:lnTo>
                <a:lnTo>
                  <a:pt x="1725041" y="3232950"/>
                </a:lnTo>
                <a:lnTo>
                  <a:pt x="1725041" y="3151682"/>
                </a:lnTo>
                <a:close/>
              </a:path>
              <a:path w="1725295" h="3484879">
                <a:moveTo>
                  <a:pt x="1725041" y="2919501"/>
                </a:moveTo>
                <a:lnTo>
                  <a:pt x="0" y="1194460"/>
                </a:lnTo>
                <a:lnTo>
                  <a:pt x="0" y="1275727"/>
                </a:lnTo>
                <a:lnTo>
                  <a:pt x="1725041" y="3000768"/>
                </a:lnTo>
                <a:lnTo>
                  <a:pt x="1725041" y="2919501"/>
                </a:lnTo>
                <a:close/>
              </a:path>
              <a:path w="1725295" h="3484879">
                <a:moveTo>
                  <a:pt x="1725041" y="2687320"/>
                </a:moveTo>
                <a:lnTo>
                  <a:pt x="0" y="962279"/>
                </a:lnTo>
                <a:lnTo>
                  <a:pt x="0" y="1043546"/>
                </a:lnTo>
                <a:lnTo>
                  <a:pt x="1725041" y="2768587"/>
                </a:lnTo>
                <a:lnTo>
                  <a:pt x="1725041" y="2687320"/>
                </a:lnTo>
                <a:close/>
              </a:path>
              <a:path w="1725295" h="3484879">
                <a:moveTo>
                  <a:pt x="1725041" y="2455126"/>
                </a:moveTo>
                <a:lnTo>
                  <a:pt x="0" y="730084"/>
                </a:lnTo>
                <a:lnTo>
                  <a:pt x="0" y="811352"/>
                </a:lnTo>
                <a:lnTo>
                  <a:pt x="1725041" y="2536393"/>
                </a:lnTo>
                <a:lnTo>
                  <a:pt x="1725041" y="2455126"/>
                </a:lnTo>
                <a:close/>
              </a:path>
              <a:path w="1725295" h="3484879">
                <a:moveTo>
                  <a:pt x="1725041" y="2222944"/>
                </a:moveTo>
                <a:lnTo>
                  <a:pt x="0" y="497903"/>
                </a:lnTo>
                <a:lnTo>
                  <a:pt x="0" y="579170"/>
                </a:lnTo>
                <a:lnTo>
                  <a:pt x="1725041" y="2304211"/>
                </a:lnTo>
                <a:lnTo>
                  <a:pt x="1725041" y="2222944"/>
                </a:lnTo>
                <a:close/>
              </a:path>
              <a:path w="1725295" h="3484879">
                <a:moveTo>
                  <a:pt x="1725041" y="1990763"/>
                </a:moveTo>
                <a:lnTo>
                  <a:pt x="0" y="265722"/>
                </a:lnTo>
                <a:lnTo>
                  <a:pt x="0" y="346976"/>
                </a:lnTo>
                <a:lnTo>
                  <a:pt x="1725041" y="2072017"/>
                </a:lnTo>
                <a:lnTo>
                  <a:pt x="1725041" y="1990763"/>
                </a:lnTo>
                <a:close/>
              </a:path>
              <a:path w="1725295" h="3484879">
                <a:moveTo>
                  <a:pt x="1725041" y="1758569"/>
                </a:moveTo>
                <a:lnTo>
                  <a:pt x="0" y="33528"/>
                </a:lnTo>
                <a:lnTo>
                  <a:pt x="0" y="114782"/>
                </a:lnTo>
                <a:lnTo>
                  <a:pt x="1725041" y="1839823"/>
                </a:lnTo>
                <a:lnTo>
                  <a:pt x="1725041" y="1758569"/>
                </a:lnTo>
                <a:close/>
              </a:path>
              <a:path w="1725295" h="3484879">
                <a:moveTo>
                  <a:pt x="1725041" y="1526387"/>
                </a:moveTo>
                <a:lnTo>
                  <a:pt x="198653" y="0"/>
                </a:lnTo>
                <a:lnTo>
                  <a:pt x="117386" y="0"/>
                </a:lnTo>
                <a:lnTo>
                  <a:pt x="1725041" y="1607654"/>
                </a:lnTo>
                <a:lnTo>
                  <a:pt x="1725041" y="1526387"/>
                </a:lnTo>
                <a:close/>
              </a:path>
              <a:path w="1725295" h="3484879">
                <a:moveTo>
                  <a:pt x="1725041" y="1062012"/>
                </a:moveTo>
                <a:lnTo>
                  <a:pt x="663028" y="0"/>
                </a:lnTo>
                <a:lnTo>
                  <a:pt x="581761" y="0"/>
                </a:lnTo>
                <a:lnTo>
                  <a:pt x="1725041" y="1143279"/>
                </a:lnTo>
                <a:lnTo>
                  <a:pt x="1725041" y="1062012"/>
                </a:lnTo>
                <a:close/>
              </a:path>
              <a:path w="1725295" h="3484879">
                <a:moveTo>
                  <a:pt x="1725041" y="365455"/>
                </a:moveTo>
                <a:lnTo>
                  <a:pt x="1359585" y="0"/>
                </a:lnTo>
                <a:lnTo>
                  <a:pt x="1278331" y="0"/>
                </a:lnTo>
                <a:lnTo>
                  <a:pt x="1725041" y="446709"/>
                </a:lnTo>
                <a:lnTo>
                  <a:pt x="1725041" y="365455"/>
                </a:lnTo>
                <a:close/>
              </a:path>
            </a:pathLst>
          </a:custGeom>
          <a:solidFill>
            <a:srgbClr val="E7E7E5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F401EA32-DE33-01C8-30A5-B8CF1840F7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22872" y="139700"/>
            <a:ext cx="2032046" cy="901700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4400A455-4265-0D9F-567A-EA6D6038355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01035" y="6045200"/>
            <a:ext cx="3390966" cy="711199"/>
          </a:xfrm>
          <a:prstGeom prst="rect">
            <a:avLst/>
          </a:prstGeom>
        </p:spPr>
      </p:pic>
      <p:sp>
        <p:nvSpPr>
          <p:cNvPr id="7" name="object 43">
            <a:extLst>
              <a:ext uri="{FF2B5EF4-FFF2-40B4-BE49-F238E27FC236}">
                <a16:creationId xmlns:a16="http://schemas.microsoft.com/office/drawing/2014/main" id="{45747ED0-7771-1A78-932E-CACC4784C9C2}"/>
              </a:ext>
            </a:extLst>
          </p:cNvPr>
          <p:cNvSpPr/>
          <p:nvPr/>
        </p:nvSpPr>
        <p:spPr>
          <a:xfrm>
            <a:off x="-23851" y="5979075"/>
            <a:ext cx="1044061" cy="892836"/>
          </a:xfrm>
          <a:custGeom>
            <a:avLst/>
            <a:gdLst/>
            <a:ahLst/>
            <a:cxnLst/>
            <a:rect l="l" t="t" r="r" b="b"/>
            <a:pathLst>
              <a:path w="1736725" h="1736725">
                <a:moveTo>
                  <a:pt x="1736242" y="0"/>
                </a:moveTo>
                <a:lnTo>
                  <a:pt x="1687644" y="667"/>
                </a:lnTo>
                <a:lnTo>
                  <a:pt x="1639376" y="2656"/>
                </a:lnTo>
                <a:lnTo>
                  <a:pt x="1591455" y="5951"/>
                </a:lnTo>
                <a:lnTo>
                  <a:pt x="1543900" y="10533"/>
                </a:lnTo>
                <a:lnTo>
                  <a:pt x="1496728" y="16385"/>
                </a:lnTo>
                <a:lnTo>
                  <a:pt x="1449955" y="23490"/>
                </a:lnTo>
                <a:lnTo>
                  <a:pt x="1403600" y="31831"/>
                </a:lnTo>
                <a:lnTo>
                  <a:pt x="1357680" y="41390"/>
                </a:lnTo>
                <a:lnTo>
                  <a:pt x="1312212" y="52149"/>
                </a:lnTo>
                <a:lnTo>
                  <a:pt x="1267213" y="64092"/>
                </a:lnTo>
                <a:lnTo>
                  <a:pt x="1222702" y="77200"/>
                </a:lnTo>
                <a:lnTo>
                  <a:pt x="1178695" y="91457"/>
                </a:lnTo>
                <a:lnTo>
                  <a:pt x="1135209" y="106844"/>
                </a:lnTo>
                <a:lnTo>
                  <a:pt x="1092263" y="123346"/>
                </a:lnTo>
                <a:lnTo>
                  <a:pt x="1049874" y="140943"/>
                </a:lnTo>
                <a:lnTo>
                  <a:pt x="1008058" y="159619"/>
                </a:lnTo>
                <a:lnTo>
                  <a:pt x="966834" y="179357"/>
                </a:lnTo>
                <a:lnTo>
                  <a:pt x="926219" y="200139"/>
                </a:lnTo>
                <a:lnTo>
                  <a:pt x="886230" y="221947"/>
                </a:lnTo>
                <a:lnTo>
                  <a:pt x="846884" y="244764"/>
                </a:lnTo>
                <a:lnTo>
                  <a:pt x="808200" y="268573"/>
                </a:lnTo>
                <a:lnTo>
                  <a:pt x="770194" y="293357"/>
                </a:lnTo>
                <a:lnTo>
                  <a:pt x="732884" y="319097"/>
                </a:lnTo>
                <a:lnTo>
                  <a:pt x="696287" y="345777"/>
                </a:lnTo>
                <a:lnTo>
                  <a:pt x="660421" y="373379"/>
                </a:lnTo>
                <a:lnTo>
                  <a:pt x="625303" y="401886"/>
                </a:lnTo>
                <a:lnTo>
                  <a:pt x="590951" y="431280"/>
                </a:lnTo>
                <a:lnTo>
                  <a:pt x="557381" y="461544"/>
                </a:lnTo>
                <a:lnTo>
                  <a:pt x="524612" y="492660"/>
                </a:lnTo>
                <a:lnTo>
                  <a:pt x="492660" y="524612"/>
                </a:lnTo>
                <a:lnTo>
                  <a:pt x="461544" y="557381"/>
                </a:lnTo>
                <a:lnTo>
                  <a:pt x="431280" y="590951"/>
                </a:lnTo>
                <a:lnTo>
                  <a:pt x="401886" y="625303"/>
                </a:lnTo>
                <a:lnTo>
                  <a:pt x="373379" y="660421"/>
                </a:lnTo>
                <a:lnTo>
                  <a:pt x="345777" y="696287"/>
                </a:lnTo>
                <a:lnTo>
                  <a:pt x="319097" y="732884"/>
                </a:lnTo>
                <a:lnTo>
                  <a:pt x="293357" y="770194"/>
                </a:lnTo>
                <a:lnTo>
                  <a:pt x="268573" y="808200"/>
                </a:lnTo>
                <a:lnTo>
                  <a:pt x="244764" y="846884"/>
                </a:lnTo>
                <a:lnTo>
                  <a:pt x="221947" y="886230"/>
                </a:lnTo>
                <a:lnTo>
                  <a:pt x="200139" y="926219"/>
                </a:lnTo>
                <a:lnTo>
                  <a:pt x="179357" y="966834"/>
                </a:lnTo>
                <a:lnTo>
                  <a:pt x="159619" y="1008058"/>
                </a:lnTo>
                <a:lnTo>
                  <a:pt x="140943" y="1049874"/>
                </a:lnTo>
                <a:lnTo>
                  <a:pt x="123346" y="1092263"/>
                </a:lnTo>
                <a:lnTo>
                  <a:pt x="106844" y="1135209"/>
                </a:lnTo>
                <a:lnTo>
                  <a:pt x="91457" y="1178695"/>
                </a:lnTo>
                <a:lnTo>
                  <a:pt x="77200" y="1222702"/>
                </a:lnTo>
                <a:lnTo>
                  <a:pt x="64092" y="1267213"/>
                </a:lnTo>
                <a:lnTo>
                  <a:pt x="52149" y="1312212"/>
                </a:lnTo>
                <a:lnTo>
                  <a:pt x="41390" y="1357680"/>
                </a:lnTo>
                <a:lnTo>
                  <a:pt x="31831" y="1403600"/>
                </a:lnTo>
                <a:lnTo>
                  <a:pt x="23490" y="1449955"/>
                </a:lnTo>
                <a:lnTo>
                  <a:pt x="16385" y="1496728"/>
                </a:lnTo>
                <a:lnTo>
                  <a:pt x="10533" y="1543900"/>
                </a:lnTo>
                <a:lnTo>
                  <a:pt x="5951" y="1591455"/>
                </a:lnTo>
                <a:lnTo>
                  <a:pt x="2656" y="1639376"/>
                </a:lnTo>
                <a:lnTo>
                  <a:pt x="667" y="1687644"/>
                </a:lnTo>
                <a:lnTo>
                  <a:pt x="0" y="1736242"/>
                </a:lnTo>
                <a:lnTo>
                  <a:pt x="1736242" y="1736242"/>
                </a:lnTo>
                <a:lnTo>
                  <a:pt x="1736242" y="0"/>
                </a:lnTo>
                <a:close/>
              </a:path>
            </a:pathLst>
          </a:custGeom>
          <a:solidFill>
            <a:srgbClr val="0033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13">
            <a:extLst>
              <a:ext uri="{FF2B5EF4-FFF2-40B4-BE49-F238E27FC236}">
                <a16:creationId xmlns:a16="http://schemas.microsoft.com/office/drawing/2014/main" id="{CEB8C21A-87C8-0FC4-5442-8DB0EAFD149F}"/>
              </a:ext>
            </a:extLst>
          </p:cNvPr>
          <p:cNvSpPr/>
          <p:nvPr/>
        </p:nvSpPr>
        <p:spPr>
          <a:xfrm>
            <a:off x="1016499" y="5979075"/>
            <a:ext cx="1324946" cy="892836"/>
          </a:xfrm>
          <a:custGeom>
            <a:avLst/>
            <a:gdLst/>
            <a:ahLst/>
            <a:cxnLst/>
            <a:rect l="l" t="t" r="r" b="b"/>
            <a:pathLst>
              <a:path w="1741804" h="1741804">
                <a:moveTo>
                  <a:pt x="1741373" y="0"/>
                </a:moveTo>
                <a:lnTo>
                  <a:pt x="0" y="0"/>
                </a:lnTo>
                <a:lnTo>
                  <a:pt x="0" y="1741373"/>
                </a:lnTo>
                <a:lnTo>
                  <a:pt x="1741373" y="1741373"/>
                </a:lnTo>
                <a:lnTo>
                  <a:pt x="1741373" y="0"/>
                </a:lnTo>
                <a:close/>
              </a:path>
            </a:pathLst>
          </a:custGeom>
          <a:solidFill>
            <a:srgbClr val="0033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2">
            <a:extLst>
              <a:ext uri="{FF2B5EF4-FFF2-40B4-BE49-F238E27FC236}">
                <a16:creationId xmlns:a16="http://schemas.microsoft.com/office/drawing/2014/main" id="{3E8ECD55-6C37-9C29-0E3B-C3CB39383D7E}"/>
              </a:ext>
            </a:extLst>
          </p:cNvPr>
          <p:cNvSpPr/>
          <p:nvPr/>
        </p:nvSpPr>
        <p:spPr>
          <a:xfrm>
            <a:off x="-138748" y="4028292"/>
            <a:ext cx="1339806" cy="2829708"/>
          </a:xfrm>
          <a:custGeom>
            <a:avLst/>
            <a:gdLst/>
            <a:ahLst/>
            <a:cxnLst/>
            <a:rect l="l" t="t" r="r" b="b"/>
            <a:pathLst>
              <a:path w="1725295" h="3484879">
                <a:moveTo>
                  <a:pt x="200152" y="3484308"/>
                </a:moveTo>
                <a:lnTo>
                  <a:pt x="0" y="3284156"/>
                </a:lnTo>
                <a:lnTo>
                  <a:pt x="0" y="3365423"/>
                </a:lnTo>
                <a:lnTo>
                  <a:pt x="118884" y="3484308"/>
                </a:lnTo>
                <a:lnTo>
                  <a:pt x="200152" y="3484308"/>
                </a:lnTo>
                <a:close/>
              </a:path>
              <a:path w="1725295" h="3484879">
                <a:moveTo>
                  <a:pt x="432333" y="3484308"/>
                </a:moveTo>
                <a:lnTo>
                  <a:pt x="0" y="3051962"/>
                </a:lnTo>
                <a:lnTo>
                  <a:pt x="0" y="3133229"/>
                </a:lnTo>
                <a:lnTo>
                  <a:pt x="351078" y="3484308"/>
                </a:lnTo>
                <a:lnTo>
                  <a:pt x="432333" y="3484308"/>
                </a:lnTo>
                <a:close/>
              </a:path>
              <a:path w="1725295" h="3484879">
                <a:moveTo>
                  <a:pt x="664527" y="3484308"/>
                </a:moveTo>
                <a:lnTo>
                  <a:pt x="0" y="2819781"/>
                </a:lnTo>
                <a:lnTo>
                  <a:pt x="0" y="2901048"/>
                </a:lnTo>
                <a:lnTo>
                  <a:pt x="583260" y="3484308"/>
                </a:lnTo>
                <a:lnTo>
                  <a:pt x="664527" y="3484308"/>
                </a:lnTo>
                <a:close/>
              </a:path>
              <a:path w="1725295" h="3484879">
                <a:moveTo>
                  <a:pt x="896721" y="3484308"/>
                </a:moveTo>
                <a:lnTo>
                  <a:pt x="0" y="2587587"/>
                </a:lnTo>
                <a:lnTo>
                  <a:pt x="0" y="2668854"/>
                </a:lnTo>
                <a:lnTo>
                  <a:pt x="815454" y="3484308"/>
                </a:lnTo>
                <a:lnTo>
                  <a:pt x="896721" y="3484308"/>
                </a:lnTo>
                <a:close/>
              </a:path>
              <a:path w="1725295" h="3484879">
                <a:moveTo>
                  <a:pt x="1128903" y="3484295"/>
                </a:moveTo>
                <a:lnTo>
                  <a:pt x="0" y="2355392"/>
                </a:lnTo>
                <a:lnTo>
                  <a:pt x="0" y="2436660"/>
                </a:lnTo>
                <a:lnTo>
                  <a:pt x="1047635" y="3484295"/>
                </a:lnTo>
                <a:lnTo>
                  <a:pt x="1128903" y="3484295"/>
                </a:lnTo>
                <a:close/>
              </a:path>
              <a:path w="1725295" h="3484879">
                <a:moveTo>
                  <a:pt x="1361097" y="3484308"/>
                </a:moveTo>
                <a:lnTo>
                  <a:pt x="0" y="2123211"/>
                </a:lnTo>
                <a:lnTo>
                  <a:pt x="0" y="2204478"/>
                </a:lnTo>
                <a:lnTo>
                  <a:pt x="1279829" y="3484308"/>
                </a:lnTo>
                <a:lnTo>
                  <a:pt x="1361097" y="3484308"/>
                </a:lnTo>
                <a:close/>
              </a:path>
              <a:path w="1725295" h="3484879">
                <a:moveTo>
                  <a:pt x="1593278" y="3484308"/>
                </a:moveTo>
                <a:lnTo>
                  <a:pt x="0" y="1891042"/>
                </a:lnTo>
                <a:lnTo>
                  <a:pt x="0" y="1972297"/>
                </a:lnTo>
                <a:lnTo>
                  <a:pt x="1512011" y="3484308"/>
                </a:lnTo>
                <a:lnTo>
                  <a:pt x="1593278" y="3484308"/>
                </a:lnTo>
                <a:close/>
              </a:path>
              <a:path w="1725295" h="3484879">
                <a:moveTo>
                  <a:pt x="1725028" y="1294193"/>
                </a:moveTo>
                <a:lnTo>
                  <a:pt x="430834" y="0"/>
                </a:lnTo>
                <a:lnTo>
                  <a:pt x="349567" y="0"/>
                </a:lnTo>
                <a:lnTo>
                  <a:pt x="1725028" y="1375460"/>
                </a:lnTo>
                <a:lnTo>
                  <a:pt x="1725028" y="1294193"/>
                </a:lnTo>
                <a:close/>
              </a:path>
              <a:path w="1725295" h="3484879">
                <a:moveTo>
                  <a:pt x="1725028" y="829818"/>
                </a:moveTo>
                <a:lnTo>
                  <a:pt x="895210" y="0"/>
                </a:lnTo>
                <a:lnTo>
                  <a:pt x="813943" y="0"/>
                </a:lnTo>
                <a:lnTo>
                  <a:pt x="1725028" y="911085"/>
                </a:lnTo>
                <a:lnTo>
                  <a:pt x="1725028" y="829818"/>
                </a:lnTo>
                <a:close/>
              </a:path>
              <a:path w="1725295" h="3484879">
                <a:moveTo>
                  <a:pt x="1725028" y="597636"/>
                </a:moveTo>
                <a:lnTo>
                  <a:pt x="1127391" y="0"/>
                </a:lnTo>
                <a:lnTo>
                  <a:pt x="1046137" y="0"/>
                </a:lnTo>
                <a:lnTo>
                  <a:pt x="1725028" y="678903"/>
                </a:lnTo>
                <a:lnTo>
                  <a:pt x="1725028" y="597636"/>
                </a:lnTo>
                <a:close/>
              </a:path>
              <a:path w="1725295" h="3484879">
                <a:moveTo>
                  <a:pt x="1725028" y="133261"/>
                </a:moveTo>
                <a:lnTo>
                  <a:pt x="1591767" y="0"/>
                </a:lnTo>
                <a:lnTo>
                  <a:pt x="1510512" y="0"/>
                </a:lnTo>
                <a:lnTo>
                  <a:pt x="1725028" y="214515"/>
                </a:lnTo>
                <a:lnTo>
                  <a:pt x="1725028" y="133261"/>
                </a:lnTo>
                <a:close/>
              </a:path>
              <a:path w="1725295" h="3484879">
                <a:moveTo>
                  <a:pt x="1725041" y="3383877"/>
                </a:moveTo>
                <a:lnTo>
                  <a:pt x="0" y="1658848"/>
                </a:lnTo>
                <a:lnTo>
                  <a:pt x="0" y="1740103"/>
                </a:lnTo>
                <a:lnTo>
                  <a:pt x="1725041" y="3465144"/>
                </a:lnTo>
                <a:lnTo>
                  <a:pt x="1725041" y="3383877"/>
                </a:lnTo>
                <a:close/>
              </a:path>
              <a:path w="1725295" h="3484879">
                <a:moveTo>
                  <a:pt x="1725041" y="3151682"/>
                </a:moveTo>
                <a:lnTo>
                  <a:pt x="0" y="1426654"/>
                </a:lnTo>
                <a:lnTo>
                  <a:pt x="0" y="1507909"/>
                </a:lnTo>
                <a:lnTo>
                  <a:pt x="1725041" y="3232950"/>
                </a:lnTo>
                <a:lnTo>
                  <a:pt x="1725041" y="3151682"/>
                </a:lnTo>
                <a:close/>
              </a:path>
              <a:path w="1725295" h="3484879">
                <a:moveTo>
                  <a:pt x="1725041" y="2919501"/>
                </a:moveTo>
                <a:lnTo>
                  <a:pt x="0" y="1194460"/>
                </a:lnTo>
                <a:lnTo>
                  <a:pt x="0" y="1275727"/>
                </a:lnTo>
                <a:lnTo>
                  <a:pt x="1725041" y="3000768"/>
                </a:lnTo>
                <a:lnTo>
                  <a:pt x="1725041" y="2919501"/>
                </a:lnTo>
                <a:close/>
              </a:path>
              <a:path w="1725295" h="3484879">
                <a:moveTo>
                  <a:pt x="1725041" y="2687320"/>
                </a:moveTo>
                <a:lnTo>
                  <a:pt x="0" y="962279"/>
                </a:lnTo>
                <a:lnTo>
                  <a:pt x="0" y="1043546"/>
                </a:lnTo>
                <a:lnTo>
                  <a:pt x="1725041" y="2768587"/>
                </a:lnTo>
                <a:lnTo>
                  <a:pt x="1725041" y="2687320"/>
                </a:lnTo>
                <a:close/>
              </a:path>
              <a:path w="1725295" h="3484879">
                <a:moveTo>
                  <a:pt x="1725041" y="2455126"/>
                </a:moveTo>
                <a:lnTo>
                  <a:pt x="0" y="730084"/>
                </a:lnTo>
                <a:lnTo>
                  <a:pt x="0" y="811352"/>
                </a:lnTo>
                <a:lnTo>
                  <a:pt x="1725041" y="2536393"/>
                </a:lnTo>
                <a:lnTo>
                  <a:pt x="1725041" y="2455126"/>
                </a:lnTo>
                <a:close/>
              </a:path>
              <a:path w="1725295" h="3484879">
                <a:moveTo>
                  <a:pt x="1725041" y="2222944"/>
                </a:moveTo>
                <a:lnTo>
                  <a:pt x="0" y="497903"/>
                </a:lnTo>
                <a:lnTo>
                  <a:pt x="0" y="579170"/>
                </a:lnTo>
                <a:lnTo>
                  <a:pt x="1725041" y="2304211"/>
                </a:lnTo>
                <a:lnTo>
                  <a:pt x="1725041" y="2222944"/>
                </a:lnTo>
                <a:close/>
              </a:path>
              <a:path w="1725295" h="3484879">
                <a:moveTo>
                  <a:pt x="1725041" y="1990763"/>
                </a:moveTo>
                <a:lnTo>
                  <a:pt x="0" y="265722"/>
                </a:lnTo>
                <a:lnTo>
                  <a:pt x="0" y="346976"/>
                </a:lnTo>
                <a:lnTo>
                  <a:pt x="1725041" y="2072017"/>
                </a:lnTo>
                <a:lnTo>
                  <a:pt x="1725041" y="1990763"/>
                </a:lnTo>
                <a:close/>
              </a:path>
              <a:path w="1725295" h="3484879">
                <a:moveTo>
                  <a:pt x="1725041" y="1758569"/>
                </a:moveTo>
                <a:lnTo>
                  <a:pt x="0" y="33528"/>
                </a:lnTo>
                <a:lnTo>
                  <a:pt x="0" y="114782"/>
                </a:lnTo>
                <a:lnTo>
                  <a:pt x="1725041" y="1839823"/>
                </a:lnTo>
                <a:lnTo>
                  <a:pt x="1725041" y="1758569"/>
                </a:lnTo>
                <a:close/>
              </a:path>
              <a:path w="1725295" h="3484879">
                <a:moveTo>
                  <a:pt x="1725041" y="1526387"/>
                </a:moveTo>
                <a:lnTo>
                  <a:pt x="198653" y="0"/>
                </a:lnTo>
                <a:lnTo>
                  <a:pt x="117386" y="0"/>
                </a:lnTo>
                <a:lnTo>
                  <a:pt x="1725041" y="1607654"/>
                </a:lnTo>
                <a:lnTo>
                  <a:pt x="1725041" y="1526387"/>
                </a:lnTo>
                <a:close/>
              </a:path>
              <a:path w="1725295" h="3484879">
                <a:moveTo>
                  <a:pt x="1725041" y="1062012"/>
                </a:moveTo>
                <a:lnTo>
                  <a:pt x="663028" y="0"/>
                </a:lnTo>
                <a:lnTo>
                  <a:pt x="581761" y="0"/>
                </a:lnTo>
                <a:lnTo>
                  <a:pt x="1725041" y="1143279"/>
                </a:lnTo>
                <a:lnTo>
                  <a:pt x="1725041" y="1062012"/>
                </a:lnTo>
                <a:close/>
              </a:path>
              <a:path w="1725295" h="3484879">
                <a:moveTo>
                  <a:pt x="1725041" y="365455"/>
                </a:moveTo>
                <a:lnTo>
                  <a:pt x="1359585" y="0"/>
                </a:lnTo>
                <a:lnTo>
                  <a:pt x="1278331" y="0"/>
                </a:lnTo>
                <a:lnTo>
                  <a:pt x="1725041" y="446709"/>
                </a:lnTo>
                <a:lnTo>
                  <a:pt x="1725041" y="365455"/>
                </a:lnTo>
                <a:close/>
              </a:path>
            </a:pathLst>
          </a:custGeom>
          <a:solidFill>
            <a:srgbClr val="E7E7E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8">
            <a:extLst>
              <a:ext uri="{FF2B5EF4-FFF2-40B4-BE49-F238E27FC236}">
                <a16:creationId xmlns:a16="http://schemas.microsoft.com/office/drawing/2014/main" id="{84AC09B2-B31E-3C67-301E-14BD650A0D13}"/>
              </a:ext>
            </a:extLst>
          </p:cNvPr>
          <p:cNvSpPr/>
          <p:nvPr/>
        </p:nvSpPr>
        <p:spPr>
          <a:xfrm>
            <a:off x="-30998" y="1743313"/>
            <a:ext cx="1232056" cy="1111908"/>
          </a:xfrm>
          <a:custGeom>
            <a:avLst/>
            <a:gdLst/>
            <a:ahLst/>
            <a:cxnLst/>
            <a:rect l="l" t="t" r="r" b="b"/>
            <a:pathLst>
              <a:path w="1741804" h="1741804">
                <a:moveTo>
                  <a:pt x="1741373" y="0"/>
                </a:moveTo>
                <a:lnTo>
                  <a:pt x="0" y="0"/>
                </a:lnTo>
                <a:lnTo>
                  <a:pt x="0" y="1741373"/>
                </a:lnTo>
                <a:lnTo>
                  <a:pt x="1741373" y="1741373"/>
                </a:lnTo>
                <a:lnTo>
                  <a:pt x="1741373" y="0"/>
                </a:lnTo>
                <a:close/>
              </a:path>
            </a:pathLst>
          </a:custGeom>
          <a:solidFill>
            <a:srgbClr val="67B68E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1" name="Imagen 10" descr="Texto&#10;&#10;Descripción generada automáticamente con confianza baja">
            <a:extLst>
              <a:ext uri="{FF2B5EF4-FFF2-40B4-BE49-F238E27FC236}">
                <a16:creationId xmlns:a16="http://schemas.microsoft.com/office/drawing/2014/main" id="{521AB022-A844-ED56-73DE-8DF9C5B81FB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4710" y="2030438"/>
            <a:ext cx="738141" cy="537658"/>
          </a:xfrm>
          <a:prstGeom prst="rect">
            <a:avLst/>
          </a:prstGeom>
        </p:spPr>
      </p:pic>
      <p:pic>
        <p:nvPicPr>
          <p:cNvPr id="12" name="Imagen 11" descr="Imagen que contiene dibujo&#10;&#10;Descripción generada automáticamente">
            <a:extLst>
              <a:ext uri="{FF2B5EF4-FFF2-40B4-BE49-F238E27FC236}">
                <a16:creationId xmlns:a16="http://schemas.microsoft.com/office/drawing/2014/main" id="{B9CB5989-7733-0B08-40C9-9A45FD07C73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82786" y="5993375"/>
            <a:ext cx="672132" cy="715776"/>
          </a:xfrm>
          <a:prstGeom prst="rect">
            <a:avLst/>
          </a:prstGeom>
        </p:spPr>
      </p:pic>
      <p:sp>
        <p:nvSpPr>
          <p:cNvPr id="14" name="CuadroTexto 13">
            <a:extLst>
              <a:ext uri="{FF2B5EF4-FFF2-40B4-BE49-F238E27FC236}">
                <a16:creationId xmlns:a16="http://schemas.microsoft.com/office/drawing/2014/main" id="{B419F8AB-C259-F732-4F67-B3C9BD7C6A66}"/>
              </a:ext>
            </a:extLst>
          </p:cNvPr>
          <p:cNvSpPr txBox="1"/>
          <p:nvPr/>
        </p:nvSpPr>
        <p:spPr>
          <a:xfrm>
            <a:off x="2341445" y="58421"/>
            <a:ext cx="9727683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800" b="1" dirty="0">
              <a:solidFill>
                <a:srgbClr val="003399"/>
              </a:solidFill>
              <a:effectLst/>
              <a:latin typeface="EC Square Sans Pro" panose="020B05060400000200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000" b="1" dirty="0">
                <a:solidFill>
                  <a:srgbClr val="003399"/>
                </a:solidFill>
                <a:effectLst/>
                <a:latin typeface="EC Square Sans Pro" panose="020B05060400000200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Hands-on training for farmers and veterinarians: New measures to fight antimicrobial resistance</a:t>
            </a:r>
          </a:p>
          <a:p>
            <a:pPr algn="ctr"/>
            <a:r>
              <a:rPr lang="en-GB" sz="2000" b="1" dirty="0">
                <a:solidFill>
                  <a:srgbClr val="2E7571"/>
                </a:solidFill>
                <a:latin typeface="EC Square Sans Pro" panose="020B0506040000020004" pitchFamily="34" charset="0"/>
                <a:cs typeface="Arial" panose="020B0604020202020204" pitchFamily="34" charset="0"/>
              </a:rPr>
              <a:t>POLAND</a:t>
            </a:r>
          </a:p>
          <a:p>
            <a:pPr algn="ctr"/>
            <a:r>
              <a:rPr lang="en-GB" sz="2000" b="1" i="1" dirty="0">
                <a:solidFill>
                  <a:srgbClr val="6CB48A"/>
                </a:solidFill>
                <a:latin typeface="EC Square Sans Pro" panose="020B0506040000020004" pitchFamily="34" charset="0"/>
                <a:cs typeface="Arial" panose="020B0604020202020204" pitchFamily="34" charset="0"/>
              </a:rPr>
              <a:t>Registration process</a:t>
            </a:r>
            <a:endParaRPr lang="es-ES" sz="2000" b="1" i="1" dirty="0">
              <a:solidFill>
                <a:srgbClr val="6CB48A"/>
              </a:solidFill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endParaRPr lang="es-ES" dirty="0"/>
          </a:p>
        </p:txBody>
      </p:sp>
      <p:sp>
        <p:nvSpPr>
          <p:cNvPr id="25" name="object 13">
            <a:extLst>
              <a:ext uri="{FF2B5EF4-FFF2-40B4-BE49-F238E27FC236}">
                <a16:creationId xmlns:a16="http://schemas.microsoft.com/office/drawing/2014/main" id="{78F88DB4-1368-5D11-2515-101CA3998959}"/>
              </a:ext>
            </a:extLst>
          </p:cNvPr>
          <p:cNvSpPr/>
          <p:nvPr/>
        </p:nvSpPr>
        <p:spPr>
          <a:xfrm>
            <a:off x="-17424" y="2855167"/>
            <a:ext cx="1232056" cy="1160935"/>
          </a:xfrm>
          <a:custGeom>
            <a:avLst/>
            <a:gdLst/>
            <a:ahLst/>
            <a:cxnLst/>
            <a:rect l="l" t="t" r="r" b="b"/>
            <a:pathLst>
              <a:path w="1741804" h="1741804">
                <a:moveTo>
                  <a:pt x="1741373" y="0"/>
                </a:moveTo>
                <a:lnTo>
                  <a:pt x="0" y="0"/>
                </a:lnTo>
                <a:lnTo>
                  <a:pt x="0" y="1741373"/>
                </a:lnTo>
                <a:lnTo>
                  <a:pt x="1741373" y="1741373"/>
                </a:lnTo>
                <a:lnTo>
                  <a:pt x="1741373" y="0"/>
                </a:lnTo>
                <a:close/>
              </a:path>
            </a:pathLst>
          </a:custGeom>
          <a:solidFill>
            <a:srgbClr val="003399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6" name="Imagen 25" descr="Un dibujo de un perro&#10;&#10;Descripción generada automáticamente con confianza media">
            <a:extLst>
              <a:ext uri="{FF2B5EF4-FFF2-40B4-BE49-F238E27FC236}">
                <a16:creationId xmlns:a16="http://schemas.microsoft.com/office/drawing/2014/main" id="{E18A93A6-C946-8792-3A2B-FE4B604F066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726" y="3142346"/>
            <a:ext cx="852905" cy="589663"/>
          </a:xfrm>
          <a:prstGeom prst="rect">
            <a:avLst/>
          </a:prstGeom>
        </p:spPr>
      </p:pic>
      <p:sp>
        <p:nvSpPr>
          <p:cNvPr id="2" name="object 8">
            <a:extLst>
              <a:ext uri="{FF2B5EF4-FFF2-40B4-BE49-F238E27FC236}">
                <a16:creationId xmlns:a16="http://schemas.microsoft.com/office/drawing/2014/main" id="{DB7E8953-0B2F-9BE8-9EAB-240BDFC99961}"/>
              </a:ext>
            </a:extLst>
          </p:cNvPr>
          <p:cNvSpPr/>
          <p:nvPr/>
        </p:nvSpPr>
        <p:spPr>
          <a:xfrm>
            <a:off x="2341445" y="5992986"/>
            <a:ext cx="5767644" cy="865014"/>
          </a:xfrm>
          <a:custGeom>
            <a:avLst/>
            <a:gdLst/>
            <a:ahLst/>
            <a:cxnLst/>
            <a:rect l="l" t="t" r="r" b="b"/>
            <a:pathLst>
              <a:path w="1741804" h="1741804">
                <a:moveTo>
                  <a:pt x="1741373" y="0"/>
                </a:moveTo>
                <a:lnTo>
                  <a:pt x="0" y="0"/>
                </a:lnTo>
                <a:lnTo>
                  <a:pt x="0" y="1741373"/>
                </a:lnTo>
                <a:lnTo>
                  <a:pt x="1741373" y="1741373"/>
                </a:lnTo>
                <a:lnTo>
                  <a:pt x="1741373" y="0"/>
                </a:lnTo>
                <a:close/>
              </a:path>
            </a:pathLst>
          </a:custGeom>
          <a:solidFill>
            <a:srgbClr val="67B68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" name="object 2">
            <a:extLst>
              <a:ext uri="{FF2B5EF4-FFF2-40B4-BE49-F238E27FC236}">
                <a16:creationId xmlns:a16="http://schemas.microsoft.com/office/drawing/2014/main" id="{A9ECEE1E-580D-99CD-DC6F-8B39A0DB6461}"/>
              </a:ext>
            </a:extLst>
          </p:cNvPr>
          <p:cNvSpPr/>
          <p:nvPr/>
        </p:nvSpPr>
        <p:spPr>
          <a:xfrm rot="16200000">
            <a:off x="6472927" y="5235749"/>
            <a:ext cx="865014" cy="2407310"/>
          </a:xfrm>
          <a:custGeom>
            <a:avLst/>
            <a:gdLst/>
            <a:ahLst/>
            <a:cxnLst/>
            <a:rect l="l" t="t" r="r" b="b"/>
            <a:pathLst>
              <a:path w="1725295" h="3484879">
                <a:moveTo>
                  <a:pt x="200152" y="3484308"/>
                </a:moveTo>
                <a:lnTo>
                  <a:pt x="0" y="3284156"/>
                </a:lnTo>
                <a:lnTo>
                  <a:pt x="0" y="3365423"/>
                </a:lnTo>
                <a:lnTo>
                  <a:pt x="118884" y="3484308"/>
                </a:lnTo>
                <a:lnTo>
                  <a:pt x="200152" y="3484308"/>
                </a:lnTo>
                <a:close/>
              </a:path>
              <a:path w="1725295" h="3484879">
                <a:moveTo>
                  <a:pt x="432333" y="3484308"/>
                </a:moveTo>
                <a:lnTo>
                  <a:pt x="0" y="3051962"/>
                </a:lnTo>
                <a:lnTo>
                  <a:pt x="0" y="3133229"/>
                </a:lnTo>
                <a:lnTo>
                  <a:pt x="351078" y="3484308"/>
                </a:lnTo>
                <a:lnTo>
                  <a:pt x="432333" y="3484308"/>
                </a:lnTo>
                <a:close/>
              </a:path>
              <a:path w="1725295" h="3484879">
                <a:moveTo>
                  <a:pt x="664527" y="3484308"/>
                </a:moveTo>
                <a:lnTo>
                  <a:pt x="0" y="2819781"/>
                </a:lnTo>
                <a:lnTo>
                  <a:pt x="0" y="2901048"/>
                </a:lnTo>
                <a:lnTo>
                  <a:pt x="583260" y="3484308"/>
                </a:lnTo>
                <a:lnTo>
                  <a:pt x="664527" y="3484308"/>
                </a:lnTo>
                <a:close/>
              </a:path>
              <a:path w="1725295" h="3484879">
                <a:moveTo>
                  <a:pt x="896721" y="3484308"/>
                </a:moveTo>
                <a:lnTo>
                  <a:pt x="0" y="2587587"/>
                </a:lnTo>
                <a:lnTo>
                  <a:pt x="0" y="2668854"/>
                </a:lnTo>
                <a:lnTo>
                  <a:pt x="815454" y="3484308"/>
                </a:lnTo>
                <a:lnTo>
                  <a:pt x="896721" y="3484308"/>
                </a:lnTo>
                <a:close/>
              </a:path>
              <a:path w="1725295" h="3484879">
                <a:moveTo>
                  <a:pt x="1128903" y="3484295"/>
                </a:moveTo>
                <a:lnTo>
                  <a:pt x="0" y="2355392"/>
                </a:lnTo>
                <a:lnTo>
                  <a:pt x="0" y="2436660"/>
                </a:lnTo>
                <a:lnTo>
                  <a:pt x="1047635" y="3484295"/>
                </a:lnTo>
                <a:lnTo>
                  <a:pt x="1128903" y="3484295"/>
                </a:lnTo>
                <a:close/>
              </a:path>
              <a:path w="1725295" h="3484879">
                <a:moveTo>
                  <a:pt x="1361097" y="3484308"/>
                </a:moveTo>
                <a:lnTo>
                  <a:pt x="0" y="2123211"/>
                </a:lnTo>
                <a:lnTo>
                  <a:pt x="0" y="2204478"/>
                </a:lnTo>
                <a:lnTo>
                  <a:pt x="1279829" y="3484308"/>
                </a:lnTo>
                <a:lnTo>
                  <a:pt x="1361097" y="3484308"/>
                </a:lnTo>
                <a:close/>
              </a:path>
              <a:path w="1725295" h="3484879">
                <a:moveTo>
                  <a:pt x="1593278" y="3484308"/>
                </a:moveTo>
                <a:lnTo>
                  <a:pt x="0" y="1891042"/>
                </a:lnTo>
                <a:lnTo>
                  <a:pt x="0" y="1972297"/>
                </a:lnTo>
                <a:lnTo>
                  <a:pt x="1512011" y="3484308"/>
                </a:lnTo>
                <a:lnTo>
                  <a:pt x="1593278" y="3484308"/>
                </a:lnTo>
                <a:close/>
              </a:path>
              <a:path w="1725295" h="3484879">
                <a:moveTo>
                  <a:pt x="1725028" y="1294193"/>
                </a:moveTo>
                <a:lnTo>
                  <a:pt x="430834" y="0"/>
                </a:lnTo>
                <a:lnTo>
                  <a:pt x="349567" y="0"/>
                </a:lnTo>
                <a:lnTo>
                  <a:pt x="1725028" y="1375460"/>
                </a:lnTo>
                <a:lnTo>
                  <a:pt x="1725028" y="1294193"/>
                </a:lnTo>
                <a:close/>
              </a:path>
              <a:path w="1725295" h="3484879">
                <a:moveTo>
                  <a:pt x="1725028" y="829818"/>
                </a:moveTo>
                <a:lnTo>
                  <a:pt x="895210" y="0"/>
                </a:lnTo>
                <a:lnTo>
                  <a:pt x="813943" y="0"/>
                </a:lnTo>
                <a:lnTo>
                  <a:pt x="1725028" y="911085"/>
                </a:lnTo>
                <a:lnTo>
                  <a:pt x="1725028" y="829818"/>
                </a:lnTo>
                <a:close/>
              </a:path>
              <a:path w="1725295" h="3484879">
                <a:moveTo>
                  <a:pt x="1725028" y="597636"/>
                </a:moveTo>
                <a:lnTo>
                  <a:pt x="1127391" y="0"/>
                </a:lnTo>
                <a:lnTo>
                  <a:pt x="1046137" y="0"/>
                </a:lnTo>
                <a:lnTo>
                  <a:pt x="1725028" y="678903"/>
                </a:lnTo>
                <a:lnTo>
                  <a:pt x="1725028" y="597636"/>
                </a:lnTo>
                <a:close/>
              </a:path>
              <a:path w="1725295" h="3484879">
                <a:moveTo>
                  <a:pt x="1725028" y="133261"/>
                </a:moveTo>
                <a:lnTo>
                  <a:pt x="1591767" y="0"/>
                </a:lnTo>
                <a:lnTo>
                  <a:pt x="1510512" y="0"/>
                </a:lnTo>
                <a:lnTo>
                  <a:pt x="1725028" y="214515"/>
                </a:lnTo>
                <a:lnTo>
                  <a:pt x="1725028" y="133261"/>
                </a:lnTo>
                <a:close/>
              </a:path>
              <a:path w="1725295" h="3484879">
                <a:moveTo>
                  <a:pt x="1725041" y="3383877"/>
                </a:moveTo>
                <a:lnTo>
                  <a:pt x="0" y="1658848"/>
                </a:lnTo>
                <a:lnTo>
                  <a:pt x="0" y="1740103"/>
                </a:lnTo>
                <a:lnTo>
                  <a:pt x="1725041" y="3465144"/>
                </a:lnTo>
                <a:lnTo>
                  <a:pt x="1725041" y="3383877"/>
                </a:lnTo>
                <a:close/>
              </a:path>
              <a:path w="1725295" h="3484879">
                <a:moveTo>
                  <a:pt x="1725041" y="3151682"/>
                </a:moveTo>
                <a:lnTo>
                  <a:pt x="0" y="1426654"/>
                </a:lnTo>
                <a:lnTo>
                  <a:pt x="0" y="1507909"/>
                </a:lnTo>
                <a:lnTo>
                  <a:pt x="1725041" y="3232950"/>
                </a:lnTo>
                <a:lnTo>
                  <a:pt x="1725041" y="3151682"/>
                </a:lnTo>
                <a:close/>
              </a:path>
              <a:path w="1725295" h="3484879">
                <a:moveTo>
                  <a:pt x="1725041" y="2919501"/>
                </a:moveTo>
                <a:lnTo>
                  <a:pt x="0" y="1194460"/>
                </a:lnTo>
                <a:lnTo>
                  <a:pt x="0" y="1275727"/>
                </a:lnTo>
                <a:lnTo>
                  <a:pt x="1725041" y="3000768"/>
                </a:lnTo>
                <a:lnTo>
                  <a:pt x="1725041" y="2919501"/>
                </a:lnTo>
                <a:close/>
              </a:path>
              <a:path w="1725295" h="3484879">
                <a:moveTo>
                  <a:pt x="1725041" y="2687320"/>
                </a:moveTo>
                <a:lnTo>
                  <a:pt x="0" y="962279"/>
                </a:lnTo>
                <a:lnTo>
                  <a:pt x="0" y="1043546"/>
                </a:lnTo>
                <a:lnTo>
                  <a:pt x="1725041" y="2768587"/>
                </a:lnTo>
                <a:lnTo>
                  <a:pt x="1725041" y="2687320"/>
                </a:lnTo>
                <a:close/>
              </a:path>
              <a:path w="1725295" h="3484879">
                <a:moveTo>
                  <a:pt x="1725041" y="2455126"/>
                </a:moveTo>
                <a:lnTo>
                  <a:pt x="0" y="730084"/>
                </a:lnTo>
                <a:lnTo>
                  <a:pt x="0" y="811352"/>
                </a:lnTo>
                <a:lnTo>
                  <a:pt x="1725041" y="2536393"/>
                </a:lnTo>
                <a:lnTo>
                  <a:pt x="1725041" y="2455126"/>
                </a:lnTo>
                <a:close/>
              </a:path>
              <a:path w="1725295" h="3484879">
                <a:moveTo>
                  <a:pt x="1725041" y="2222944"/>
                </a:moveTo>
                <a:lnTo>
                  <a:pt x="0" y="497903"/>
                </a:lnTo>
                <a:lnTo>
                  <a:pt x="0" y="579170"/>
                </a:lnTo>
                <a:lnTo>
                  <a:pt x="1725041" y="2304211"/>
                </a:lnTo>
                <a:lnTo>
                  <a:pt x="1725041" y="2222944"/>
                </a:lnTo>
                <a:close/>
              </a:path>
              <a:path w="1725295" h="3484879">
                <a:moveTo>
                  <a:pt x="1725041" y="1990763"/>
                </a:moveTo>
                <a:lnTo>
                  <a:pt x="0" y="265722"/>
                </a:lnTo>
                <a:lnTo>
                  <a:pt x="0" y="346976"/>
                </a:lnTo>
                <a:lnTo>
                  <a:pt x="1725041" y="2072017"/>
                </a:lnTo>
                <a:lnTo>
                  <a:pt x="1725041" y="1990763"/>
                </a:lnTo>
                <a:close/>
              </a:path>
              <a:path w="1725295" h="3484879">
                <a:moveTo>
                  <a:pt x="1725041" y="1758569"/>
                </a:moveTo>
                <a:lnTo>
                  <a:pt x="0" y="33528"/>
                </a:lnTo>
                <a:lnTo>
                  <a:pt x="0" y="114782"/>
                </a:lnTo>
                <a:lnTo>
                  <a:pt x="1725041" y="1839823"/>
                </a:lnTo>
                <a:lnTo>
                  <a:pt x="1725041" y="1758569"/>
                </a:lnTo>
                <a:close/>
              </a:path>
              <a:path w="1725295" h="3484879">
                <a:moveTo>
                  <a:pt x="1725041" y="1526387"/>
                </a:moveTo>
                <a:lnTo>
                  <a:pt x="198653" y="0"/>
                </a:lnTo>
                <a:lnTo>
                  <a:pt x="117386" y="0"/>
                </a:lnTo>
                <a:lnTo>
                  <a:pt x="1725041" y="1607654"/>
                </a:lnTo>
                <a:lnTo>
                  <a:pt x="1725041" y="1526387"/>
                </a:lnTo>
                <a:close/>
              </a:path>
              <a:path w="1725295" h="3484879">
                <a:moveTo>
                  <a:pt x="1725041" y="1062012"/>
                </a:moveTo>
                <a:lnTo>
                  <a:pt x="663028" y="0"/>
                </a:lnTo>
                <a:lnTo>
                  <a:pt x="581761" y="0"/>
                </a:lnTo>
                <a:lnTo>
                  <a:pt x="1725041" y="1143279"/>
                </a:lnTo>
                <a:lnTo>
                  <a:pt x="1725041" y="1062012"/>
                </a:lnTo>
                <a:close/>
              </a:path>
              <a:path w="1725295" h="3484879">
                <a:moveTo>
                  <a:pt x="1725041" y="365455"/>
                </a:moveTo>
                <a:lnTo>
                  <a:pt x="1359585" y="0"/>
                </a:lnTo>
                <a:lnTo>
                  <a:pt x="1278331" y="0"/>
                </a:lnTo>
                <a:lnTo>
                  <a:pt x="1725041" y="446709"/>
                </a:lnTo>
                <a:lnTo>
                  <a:pt x="1725041" y="365455"/>
                </a:lnTo>
                <a:close/>
              </a:path>
            </a:pathLst>
          </a:custGeom>
          <a:solidFill>
            <a:srgbClr val="E7E7E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Rectángulo: esquinas redondeadas 15">
            <a:extLst>
              <a:ext uri="{FF2B5EF4-FFF2-40B4-BE49-F238E27FC236}">
                <a16:creationId xmlns:a16="http://schemas.microsoft.com/office/drawing/2014/main" id="{34486992-50C9-B490-EAB7-769FC2871A84}"/>
              </a:ext>
            </a:extLst>
          </p:cNvPr>
          <p:cNvSpPr/>
          <p:nvPr/>
        </p:nvSpPr>
        <p:spPr>
          <a:xfrm>
            <a:off x="1596315" y="1787422"/>
            <a:ext cx="9731047" cy="4028893"/>
          </a:xfrm>
          <a:prstGeom prst="roundRect">
            <a:avLst/>
          </a:prstGeom>
          <a:solidFill>
            <a:srgbClr val="EDEDED"/>
          </a:solidFill>
          <a:ln>
            <a:solidFill>
              <a:srgbClr val="2E757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rgbClr val="2E7571"/>
                </a:solidFill>
                <a:latin typeface="EC Square Sans Pro" panose="020B0506040000020004" pitchFamily="34" charset="0"/>
              </a:rPr>
              <a:t>To register your participation, please follow these steps:</a:t>
            </a:r>
          </a:p>
          <a:p>
            <a:endParaRPr lang="en-US" sz="700" b="1" dirty="0">
              <a:solidFill>
                <a:srgbClr val="2E7571"/>
              </a:solidFill>
              <a:latin typeface="EC Square Sans Pro" panose="020B0506040000020004" pitchFamily="34" charset="0"/>
            </a:endParaRPr>
          </a:p>
          <a:p>
            <a:pPr marL="342900" indent="-342900">
              <a:lnSpc>
                <a:spcPct val="120000"/>
              </a:lnSpc>
              <a:buFontTx/>
              <a:buAutoNum type="arabicPeriod"/>
            </a:pPr>
            <a:r>
              <a:rPr lang="en-US" b="1" dirty="0">
                <a:solidFill>
                  <a:srgbClr val="2E7571"/>
                </a:solidFill>
                <a:latin typeface="EC Square Sans Pro" panose="020B0506040000020004" pitchFamily="34" charset="0"/>
              </a:rPr>
              <a:t>Click on this </a:t>
            </a:r>
            <a:r>
              <a:rPr lang="en-US" b="1" dirty="0">
                <a:solidFill>
                  <a:srgbClr val="2E7571"/>
                </a:solidFill>
                <a:latin typeface="EC Square Sans Pro" panose="020B0506040000020004" pitchFamily="34" charset="0"/>
                <a:hlinkClick r:id="rId7"/>
              </a:rPr>
              <a:t>link </a:t>
            </a:r>
            <a:endParaRPr lang="en-US" b="1" dirty="0">
              <a:solidFill>
                <a:srgbClr val="2E7571"/>
              </a:solidFill>
              <a:latin typeface="EC Square Sans Pro" panose="020B0506040000020004" pitchFamily="34" charset="0"/>
            </a:endParaRPr>
          </a:p>
          <a:p>
            <a:pPr marL="342900" indent="-342900">
              <a:lnSpc>
                <a:spcPct val="120000"/>
              </a:lnSpc>
              <a:buFontTx/>
              <a:buAutoNum type="arabicPeriod"/>
            </a:pPr>
            <a:r>
              <a:rPr lang="en-US" b="1" dirty="0">
                <a:solidFill>
                  <a:srgbClr val="2E7571"/>
                </a:solidFill>
                <a:latin typeface="EC Square Sans Pro" panose="020B0506040000020004" pitchFamily="34" charset="0"/>
              </a:rPr>
              <a:t>Fill in the online registration form until 3 March to request reimbursement of travel expenses</a:t>
            </a:r>
            <a:r>
              <a:rPr lang="pl-PL" b="1" dirty="0">
                <a:solidFill>
                  <a:srgbClr val="2E7571"/>
                </a:solidFill>
                <a:latin typeface="EC Square Sans Pro" panose="020B0506040000020004" pitchFamily="34" charset="0"/>
              </a:rPr>
              <a:t> and </a:t>
            </a:r>
            <a:r>
              <a:rPr lang="en-US" b="1" dirty="0">
                <a:solidFill>
                  <a:srgbClr val="2E7571"/>
                </a:solidFill>
                <a:latin typeface="EC Square Sans Pro" panose="020B0506040000020004" pitchFamily="34" charset="0"/>
              </a:rPr>
              <a:t>accommodation.</a:t>
            </a:r>
          </a:p>
          <a:p>
            <a:pPr marL="342900" indent="-342900">
              <a:lnSpc>
                <a:spcPct val="120000"/>
              </a:lnSpc>
              <a:buAutoNum type="arabicPeriod"/>
            </a:pPr>
            <a:r>
              <a:rPr lang="en-US" b="1" dirty="0">
                <a:solidFill>
                  <a:srgbClr val="2E7571"/>
                </a:solidFill>
                <a:latin typeface="EC Square Sans Pro" panose="020B0506040000020004" pitchFamily="34" charset="0"/>
              </a:rPr>
              <a:t>You will receive an email confirming that we have received your registration. </a:t>
            </a:r>
          </a:p>
          <a:p>
            <a:endParaRPr lang="en-US" b="1" dirty="0">
              <a:solidFill>
                <a:srgbClr val="2E7571"/>
              </a:solidFill>
              <a:latin typeface="EC Square Sans Pro" panose="020B0506040000020004" pitchFamily="34" charset="0"/>
            </a:endParaRPr>
          </a:p>
          <a:p>
            <a:r>
              <a:rPr lang="en-US" sz="1600" dirty="0">
                <a:solidFill>
                  <a:srgbClr val="002299"/>
                </a:solidFill>
                <a:latin typeface="EC Square Sans Pro" panose="020B0506040000020004" pitchFamily="34" charset="0"/>
              </a:rPr>
              <a:t>2 to 3 weeks before the training session you will receive an email with more information: updated program, information about the trainers, logistics and </a:t>
            </a:r>
            <a:r>
              <a:rPr lang="pl-PL" sz="1600" dirty="0" err="1">
                <a:solidFill>
                  <a:srgbClr val="002299"/>
                </a:solidFill>
                <a:latin typeface="EC Square Sans Pro" panose="020B0506040000020004" pitchFamily="34" charset="0"/>
              </a:rPr>
              <a:t>details</a:t>
            </a:r>
            <a:r>
              <a:rPr lang="pl-PL" sz="1600" dirty="0">
                <a:solidFill>
                  <a:srgbClr val="002299"/>
                </a:solidFill>
                <a:latin typeface="EC Square Sans Pro" panose="020B0506040000020004" pitchFamily="34" charset="0"/>
              </a:rPr>
              <a:t> on </a:t>
            </a:r>
            <a:r>
              <a:rPr lang="en-US" sz="1600" dirty="0">
                <a:solidFill>
                  <a:srgbClr val="002299"/>
                </a:solidFill>
                <a:latin typeface="EC Square Sans Pro" panose="020B0506040000020004" pitchFamily="34" charset="0"/>
              </a:rPr>
              <a:t>accommodation</a:t>
            </a:r>
            <a:r>
              <a:rPr lang="pl-PL" sz="1600" dirty="0">
                <a:solidFill>
                  <a:srgbClr val="002299"/>
                </a:solidFill>
                <a:latin typeface="EC Square Sans Pro" panose="020B0506040000020004" pitchFamily="34" charset="0"/>
              </a:rPr>
              <a:t> (</a:t>
            </a:r>
            <a:r>
              <a:rPr lang="en-US" sz="1600" dirty="0">
                <a:solidFill>
                  <a:srgbClr val="002299"/>
                </a:solidFill>
                <a:latin typeface="EC Square Sans Pro" panose="020B0506040000020004" pitchFamily="34" charset="0"/>
              </a:rPr>
              <a:t>for participants </a:t>
            </a:r>
            <a:r>
              <a:rPr lang="pl-PL" sz="1600" dirty="0" err="1">
                <a:solidFill>
                  <a:srgbClr val="002299"/>
                </a:solidFill>
                <a:latin typeface="EC Square Sans Pro" panose="020B0506040000020004" pitchFamily="34" charset="0"/>
              </a:rPr>
              <a:t>previously</a:t>
            </a:r>
            <a:r>
              <a:rPr lang="pl-PL" sz="1600" dirty="0">
                <a:solidFill>
                  <a:srgbClr val="002299"/>
                </a:solidFill>
                <a:latin typeface="EC Square Sans Pro" panose="020B0506040000020004" pitchFamily="34" charset="0"/>
              </a:rPr>
              <a:t> </a:t>
            </a:r>
            <a:r>
              <a:rPr lang="pl-PL" sz="1600" dirty="0" err="1">
                <a:solidFill>
                  <a:srgbClr val="002299"/>
                </a:solidFill>
                <a:latin typeface="EC Square Sans Pro" panose="020B0506040000020004" pitchFamily="34" charset="0"/>
              </a:rPr>
              <a:t>submitting</a:t>
            </a:r>
            <a:r>
              <a:rPr lang="pl-PL" sz="1600" dirty="0">
                <a:solidFill>
                  <a:srgbClr val="002299"/>
                </a:solidFill>
                <a:latin typeface="EC Square Sans Pro" panose="020B0506040000020004" pitchFamily="34" charset="0"/>
              </a:rPr>
              <a:t> the </a:t>
            </a:r>
            <a:r>
              <a:rPr lang="pl-PL" sz="1600" dirty="0" err="1">
                <a:solidFill>
                  <a:srgbClr val="002299"/>
                </a:solidFill>
                <a:latin typeface="EC Square Sans Pro" panose="020B0506040000020004" pitchFamily="34" charset="0"/>
              </a:rPr>
              <a:t>request</a:t>
            </a:r>
            <a:r>
              <a:rPr lang="pl-PL" sz="1600" dirty="0">
                <a:solidFill>
                  <a:srgbClr val="002299"/>
                </a:solidFill>
                <a:latin typeface="EC Square Sans Pro" panose="020B0506040000020004" pitchFamily="34" charset="0"/>
              </a:rPr>
              <a:t>). </a:t>
            </a:r>
            <a:endParaRPr lang="en-US" sz="1600" i="1" dirty="0">
              <a:solidFill>
                <a:srgbClr val="6CB48A"/>
              </a:solidFill>
              <a:latin typeface="EC Square Sans Pro" panose="020B0506040000020004" pitchFamily="34" charset="0"/>
            </a:endParaRPr>
          </a:p>
          <a:p>
            <a:endParaRPr lang="en-US" sz="1600" i="1" dirty="0">
              <a:solidFill>
                <a:srgbClr val="6CB48A"/>
              </a:solidFill>
              <a:latin typeface="EC Square Sans Pro" panose="020B0506040000020004" pitchFamily="34" charset="0"/>
            </a:endParaRPr>
          </a:p>
          <a:p>
            <a:r>
              <a:rPr lang="en-US" sz="1600" i="1" dirty="0">
                <a:solidFill>
                  <a:srgbClr val="6CB48A"/>
                </a:solidFill>
                <a:latin typeface="EC Square Sans Pro" panose="020B0506040000020004" pitchFamily="34" charset="0"/>
              </a:rPr>
              <a:t>*All participants must register through the online form </a:t>
            </a:r>
          </a:p>
          <a:p>
            <a:r>
              <a:rPr lang="en-US" sz="1600" i="1" dirty="0">
                <a:solidFill>
                  <a:srgbClr val="6CB48A"/>
                </a:solidFill>
                <a:latin typeface="EC Square Sans Pro" panose="020B0506040000020004" pitchFamily="34" charset="0"/>
              </a:rPr>
              <a:t>*Please, activate the online form in your language.</a:t>
            </a:r>
            <a:endParaRPr lang="es-ES" sz="1600" i="1" dirty="0">
              <a:solidFill>
                <a:srgbClr val="6CB48A"/>
              </a:solidFill>
              <a:latin typeface="EC Square Sans Pro" panose="020B05060400000200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9610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15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650"/>
                            </p:stCondLst>
                            <p:childTnLst>
                              <p:par>
                                <p:cTn id="3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150"/>
                            </p:stCondLst>
                            <p:childTnLst>
                              <p:par>
                                <p:cTn id="3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7" grpId="0" animBg="1"/>
      <p:bldP spid="8" grpId="0" animBg="1"/>
      <p:bldP spid="9" grpId="0" animBg="1"/>
      <p:bldP spid="10" grpId="0" animBg="1"/>
      <p:bldP spid="25" grpId="0" animBg="1"/>
      <p:bldP spid="2" grpId="0" animBg="1"/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ject 2">
            <a:extLst>
              <a:ext uri="{FF2B5EF4-FFF2-40B4-BE49-F238E27FC236}">
                <a16:creationId xmlns:a16="http://schemas.microsoft.com/office/drawing/2014/main" id="{2A509F39-C831-F8B6-CF8D-7C6E4FC01C33}"/>
              </a:ext>
            </a:extLst>
          </p:cNvPr>
          <p:cNvSpPr/>
          <p:nvPr/>
        </p:nvSpPr>
        <p:spPr>
          <a:xfrm rot="16200000">
            <a:off x="4507663" y="-1519182"/>
            <a:ext cx="4191652" cy="10804861"/>
          </a:xfrm>
          <a:custGeom>
            <a:avLst/>
            <a:gdLst/>
            <a:ahLst/>
            <a:cxnLst/>
            <a:rect l="l" t="t" r="r" b="b"/>
            <a:pathLst>
              <a:path w="1725295" h="3484879">
                <a:moveTo>
                  <a:pt x="200152" y="3484308"/>
                </a:moveTo>
                <a:lnTo>
                  <a:pt x="0" y="3284156"/>
                </a:lnTo>
                <a:lnTo>
                  <a:pt x="0" y="3365423"/>
                </a:lnTo>
                <a:lnTo>
                  <a:pt x="118884" y="3484308"/>
                </a:lnTo>
                <a:lnTo>
                  <a:pt x="200152" y="3484308"/>
                </a:lnTo>
                <a:close/>
              </a:path>
              <a:path w="1725295" h="3484879">
                <a:moveTo>
                  <a:pt x="432333" y="3484308"/>
                </a:moveTo>
                <a:lnTo>
                  <a:pt x="0" y="3051962"/>
                </a:lnTo>
                <a:lnTo>
                  <a:pt x="0" y="3133229"/>
                </a:lnTo>
                <a:lnTo>
                  <a:pt x="351078" y="3484308"/>
                </a:lnTo>
                <a:lnTo>
                  <a:pt x="432333" y="3484308"/>
                </a:lnTo>
                <a:close/>
              </a:path>
              <a:path w="1725295" h="3484879">
                <a:moveTo>
                  <a:pt x="664527" y="3484308"/>
                </a:moveTo>
                <a:lnTo>
                  <a:pt x="0" y="2819781"/>
                </a:lnTo>
                <a:lnTo>
                  <a:pt x="0" y="2901048"/>
                </a:lnTo>
                <a:lnTo>
                  <a:pt x="583260" y="3484308"/>
                </a:lnTo>
                <a:lnTo>
                  <a:pt x="664527" y="3484308"/>
                </a:lnTo>
                <a:close/>
              </a:path>
              <a:path w="1725295" h="3484879">
                <a:moveTo>
                  <a:pt x="896721" y="3484308"/>
                </a:moveTo>
                <a:lnTo>
                  <a:pt x="0" y="2587587"/>
                </a:lnTo>
                <a:lnTo>
                  <a:pt x="0" y="2668854"/>
                </a:lnTo>
                <a:lnTo>
                  <a:pt x="815454" y="3484308"/>
                </a:lnTo>
                <a:lnTo>
                  <a:pt x="896721" y="3484308"/>
                </a:lnTo>
                <a:close/>
              </a:path>
              <a:path w="1725295" h="3484879">
                <a:moveTo>
                  <a:pt x="1128903" y="3484295"/>
                </a:moveTo>
                <a:lnTo>
                  <a:pt x="0" y="2355392"/>
                </a:lnTo>
                <a:lnTo>
                  <a:pt x="0" y="2436660"/>
                </a:lnTo>
                <a:lnTo>
                  <a:pt x="1047635" y="3484295"/>
                </a:lnTo>
                <a:lnTo>
                  <a:pt x="1128903" y="3484295"/>
                </a:lnTo>
                <a:close/>
              </a:path>
              <a:path w="1725295" h="3484879">
                <a:moveTo>
                  <a:pt x="1361097" y="3484308"/>
                </a:moveTo>
                <a:lnTo>
                  <a:pt x="0" y="2123211"/>
                </a:lnTo>
                <a:lnTo>
                  <a:pt x="0" y="2204478"/>
                </a:lnTo>
                <a:lnTo>
                  <a:pt x="1279829" y="3484308"/>
                </a:lnTo>
                <a:lnTo>
                  <a:pt x="1361097" y="3484308"/>
                </a:lnTo>
                <a:close/>
              </a:path>
              <a:path w="1725295" h="3484879">
                <a:moveTo>
                  <a:pt x="1593278" y="3484308"/>
                </a:moveTo>
                <a:lnTo>
                  <a:pt x="0" y="1891042"/>
                </a:lnTo>
                <a:lnTo>
                  <a:pt x="0" y="1972297"/>
                </a:lnTo>
                <a:lnTo>
                  <a:pt x="1512011" y="3484308"/>
                </a:lnTo>
                <a:lnTo>
                  <a:pt x="1593278" y="3484308"/>
                </a:lnTo>
                <a:close/>
              </a:path>
              <a:path w="1725295" h="3484879">
                <a:moveTo>
                  <a:pt x="1725028" y="1294193"/>
                </a:moveTo>
                <a:lnTo>
                  <a:pt x="430834" y="0"/>
                </a:lnTo>
                <a:lnTo>
                  <a:pt x="349567" y="0"/>
                </a:lnTo>
                <a:lnTo>
                  <a:pt x="1725028" y="1375460"/>
                </a:lnTo>
                <a:lnTo>
                  <a:pt x="1725028" y="1294193"/>
                </a:lnTo>
                <a:close/>
              </a:path>
              <a:path w="1725295" h="3484879">
                <a:moveTo>
                  <a:pt x="1725028" y="829818"/>
                </a:moveTo>
                <a:lnTo>
                  <a:pt x="895210" y="0"/>
                </a:lnTo>
                <a:lnTo>
                  <a:pt x="813943" y="0"/>
                </a:lnTo>
                <a:lnTo>
                  <a:pt x="1725028" y="911085"/>
                </a:lnTo>
                <a:lnTo>
                  <a:pt x="1725028" y="829818"/>
                </a:lnTo>
                <a:close/>
              </a:path>
              <a:path w="1725295" h="3484879">
                <a:moveTo>
                  <a:pt x="1725028" y="597636"/>
                </a:moveTo>
                <a:lnTo>
                  <a:pt x="1127391" y="0"/>
                </a:lnTo>
                <a:lnTo>
                  <a:pt x="1046137" y="0"/>
                </a:lnTo>
                <a:lnTo>
                  <a:pt x="1725028" y="678903"/>
                </a:lnTo>
                <a:lnTo>
                  <a:pt x="1725028" y="597636"/>
                </a:lnTo>
                <a:close/>
              </a:path>
              <a:path w="1725295" h="3484879">
                <a:moveTo>
                  <a:pt x="1725028" y="133261"/>
                </a:moveTo>
                <a:lnTo>
                  <a:pt x="1591767" y="0"/>
                </a:lnTo>
                <a:lnTo>
                  <a:pt x="1510512" y="0"/>
                </a:lnTo>
                <a:lnTo>
                  <a:pt x="1725028" y="214515"/>
                </a:lnTo>
                <a:lnTo>
                  <a:pt x="1725028" y="133261"/>
                </a:lnTo>
                <a:close/>
              </a:path>
              <a:path w="1725295" h="3484879">
                <a:moveTo>
                  <a:pt x="1725041" y="3383877"/>
                </a:moveTo>
                <a:lnTo>
                  <a:pt x="0" y="1658848"/>
                </a:lnTo>
                <a:lnTo>
                  <a:pt x="0" y="1740103"/>
                </a:lnTo>
                <a:lnTo>
                  <a:pt x="1725041" y="3465144"/>
                </a:lnTo>
                <a:lnTo>
                  <a:pt x="1725041" y="3383877"/>
                </a:lnTo>
                <a:close/>
              </a:path>
              <a:path w="1725295" h="3484879">
                <a:moveTo>
                  <a:pt x="1725041" y="3151682"/>
                </a:moveTo>
                <a:lnTo>
                  <a:pt x="0" y="1426654"/>
                </a:lnTo>
                <a:lnTo>
                  <a:pt x="0" y="1507909"/>
                </a:lnTo>
                <a:lnTo>
                  <a:pt x="1725041" y="3232950"/>
                </a:lnTo>
                <a:lnTo>
                  <a:pt x="1725041" y="3151682"/>
                </a:lnTo>
                <a:close/>
              </a:path>
              <a:path w="1725295" h="3484879">
                <a:moveTo>
                  <a:pt x="1725041" y="2919501"/>
                </a:moveTo>
                <a:lnTo>
                  <a:pt x="0" y="1194460"/>
                </a:lnTo>
                <a:lnTo>
                  <a:pt x="0" y="1275727"/>
                </a:lnTo>
                <a:lnTo>
                  <a:pt x="1725041" y="3000768"/>
                </a:lnTo>
                <a:lnTo>
                  <a:pt x="1725041" y="2919501"/>
                </a:lnTo>
                <a:close/>
              </a:path>
              <a:path w="1725295" h="3484879">
                <a:moveTo>
                  <a:pt x="1725041" y="2687320"/>
                </a:moveTo>
                <a:lnTo>
                  <a:pt x="0" y="962279"/>
                </a:lnTo>
                <a:lnTo>
                  <a:pt x="0" y="1043546"/>
                </a:lnTo>
                <a:lnTo>
                  <a:pt x="1725041" y="2768587"/>
                </a:lnTo>
                <a:lnTo>
                  <a:pt x="1725041" y="2687320"/>
                </a:lnTo>
                <a:close/>
              </a:path>
              <a:path w="1725295" h="3484879">
                <a:moveTo>
                  <a:pt x="1725041" y="2455126"/>
                </a:moveTo>
                <a:lnTo>
                  <a:pt x="0" y="730084"/>
                </a:lnTo>
                <a:lnTo>
                  <a:pt x="0" y="811352"/>
                </a:lnTo>
                <a:lnTo>
                  <a:pt x="1725041" y="2536393"/>
                </a:lnTo>
                <a:lnTo>
                  <a:pt x="1725041" y="2455126"/>
                </a:lnTo>
                <a:close/>
              </a:path>
              <a:path w="1725295" h="3484879">
                <a:moveTo>
                  <a:pt x="1725041" y="2222944"/>
                </a:moveTo>
                <a:lnTo>
                  <a:pt x="0" y="497903"/>
                </a:lnTo>
                <a:lnTo>
                  <a:pt x="0" y="579170"/>
                </a:lnTo>
                <a:lnTo>
                  <a:pt x="1725041" y="2304211"/>
                </a:lnTo>
                <a:lnTo>
                  <a:pt x="1725041" y="2222944"/>
                </a:lnTo>
                <a:close/>
              </a:path>
              <a:path w="1725295" h="3484879">
                <a:moveTo>
                  <a:pt x="1725041" y="1990763"/>
                </a:moveTo>
                <a:lnTo>
                  <a:pt x="0" y="265722"/>
                </a:lnTo>
                <a:lnTo>
                  <a:pt x="0" y="346976"/>
                </a:lnTo>
                <a:lnTo>
                  <a:pt x="1725041" y="2072017"/>
                </a:lnTo>
                <a:lnTo>
                  <a:pt x="1725041" y="1990763"/>
                </a:lnTo>
                <a:close/>
              </a:path>
              <a:path w="1725295" h="3484879">
                <a:moveTo>
                  <a:pt x="1725041" y="1758569"/>
                </a:moveTo>
                <a:lnTo>
                  <a:pt x="0" y="33528"/>
                </a:lnTo>
                <a:lnTo>
                  <a:pt x="0" y="114782"/>
                </a:lnTo>
                <a:lnTo>
                  <a:pt x="1725041" y="1839823"/>
                </a:lnTo>
                <a:lnTo>
                  <a:pt x="1725041" y="1758569"/>
                </a:lnTo>
                <a:close/>
              </a:path>
              <a:path w="1725295" h="3484879">
                <a:moveTo>
                  <a:pt x="1725041" y="1526387"/>
                </a:moveTo>
                <a:lnTo>
                  <a:pt x="198653" y="0"/>
                </a:lnTo>
                <a:lnTo>
                  <a:pt x="117386" y="0"/>
                </a:lnTo>
                <a:lnTo>
                  <a:pt x="1725041" y="1607654"/>
                </a:lnTo>
                <a:lnTo>
                  <a:pt x="1725041" y="1526387"/>
                </a:lnTo>
                <a:close/>
              </a:path>
              <a:path w="1725295" h="3484879">
                <a:moveTo>
                  <a:pt x="1725041" y="1062012"/>
                </a:moveTo>
                <a:lnTo>
                  <a:pt x="663028" y="0"/>
                </a:lnTo>
                <a:lnTo>
                  <a:pt x="581761" y="0"/>
                </a:lnTo>
                <a:lnTo>
                  <a:pt x="1725041" y="1143279"/>
                </a:lnTo>
                <a:lnTo>
                  <a:pt x="1725041" y="1062012"/>
                </a:lnTo>
                <a:close/>
              </a:path>
              <a:path w="1725295" h="3484879">
                <a:moveTo>
                  <a:pt x="1725041" y="365455"/>
                </a:moveTo>
                <a:lnTo>
                  <a:pt x="1359585" y="0"/>
                </a:lnTo>
                <a:lnTo>
                  <a:pt x="1278331" y="0"/>
                </a:lnTo>
                <a:lnTo>
                  <a:pt x="1725041" y="446709"/>
                </a:lnTo>
                <a:lnTo>
                  <a:pt x="1725041" y="365455"/>
                </a:lnTo>
                <a:close/>
              </a:path>
            </a:pathLst>
          </a:custGeom>
          <a:solidFill>
            <a:srgbClr val="E7E7E5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F401EA32-DE33-01C8-30A5-B8CF1840F7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22872" y="139700"/>
            <a:ext cx="2032046" cy="901700"/>
          </a:xfrm>
          <a:prstGeom prst="rect">
            <a:avLst/>
          </a:prstGeom>
        </p:spPr>
      </p:pic>
      <p:sp>
        <p:nvSpPr>
          <p:cNvPr id="7" name="object 43">
            <a:extLst>
              <a:ext uri="{FF2B5EF4-FFF2-40B4-BE49-F238E27FC236}">
                <a16:creationId xmlns:a16="http://schemas.microsoft.com/office/drawing/2014/main" id="{45747ED0-7771-1A78-932E-CACC4784C9C2}"/>
              </a:ext>
            </a:extLst>
          </p:cNvPr>
          <p:cNvSpPr/>
          <p:nvPr/>
        </p:nvSpPr>
        <p:spPr>
          <a:xfrm>
            <a:off x="-23851" y="5979075"/>
            <a:ext cx="1044061" cy="892836"/>
          </a:xfrm>
          <a:custGeom>
            <a:avLst/>
            <a:gdLst/>
            <a:ahLst/>
            <a:cxnLst/>
            <a:rect l="l" t="t" r="r" b="b"/>
            <a:pathLst>
              <a:path w="1736725" h="1736725">
                <a:moveTo>
                  <a:pt x="1736242" y="0"/>
                </a:moveTo>
                <a:lnTo>
                  <a:pt x="1687644" y="667"/>
                </a:lnTo>
                <a:lnTo>
                  <a:pt x="1639376" y="2656"/>
                </a:lnTo>
                <a:lnTo>
                  <a:pt x="1591455" y="5951"/>
                </a:lnTo>
                <a:lnTo>
                  <a:pt x="1543900" y="10533"/>
                </a:lnTo>
                <a:lnTo>
                  <a:pt x="1496728" y="16385"/>
                </a:lnTo>
                <a:lnTo>
                  <a:pt x="1449955" y="23490"/>
                </a:lnTo>
                <a:lnTo>
                  <a:pt x="1403600" y="31831"/>
                </a:lnTo>
                <a:lnTo>
                  <a:pt x="1357680" y="41390"/>
                </a:lnTo>
                <a:lnTo>
                  <a:pt x="1312212" y="52149"/>
                </a:lnTo>
                <a:lnTo>
                  <a:pt x="1267213" y="64092"/>
                </a:lnTo>
                <a:lnTo>
                  <a:pt x="1222702" y="77200"/>
                </a:lnTo>
                <a:lnTo>
                  <a:pt x="1178695" y="91457"/>
                </a:lnTo>
                <a:lnTo>
                  <a:pt x="1135209" y="106844"/>
                </a:lnTo>
                <a:lnTo>
                  <a:pt x="1092263" y="123346"/>
                </a:lnTo>
                <a:lnTo>
                  <a:pt x="1049874" y="140943"/>
                </a:lnTo>
                <a:lnTo>
                  <a:pt x="1008058" y="159619"/>
                </a:lnTo>
                <a:lnTo>
                  <a:pt x="966834" y="179357"/>
                </a:lnTo>
                <a:lnTo>
                  <a:pt x="926219" y="200139"/>
                </a:lnTo>
                <a:lnTo>
                  <a:pt x="886230" y="221947"/>
                </a:lnTo>
                <a:lnTo>
                  <a:pt x="846884" y="244764"/>
                </a:lnTo>
                <a:lnTo>
                  <a:pt x="808200" y="268573"/>
                </a:lnTo>
                <a:lnTo>
                  <a:pt x="770194" y="293357"/>
                </a:lnTo>
                <a:lnTo>
                  <a:pt x="732884" y="319097"/>
                </a:lnTo>
                <a:lnTo>
                  <a:pt x="696287" y="345777"/>
                </a:lnTo>
                <a:lnTo>
                  <a:pt x="660421" y="373379"/>
                </a:lnTo>
                <a:lnTo>
                  <a:pt x="625303" y="401886"/>
                </a:lnTo>
                <a:lnTo>
                  <a:pt x="590951" y="431280"/>
                </a:lnTo>
                <a:lnTo>
                  <a:pt x="557381" y="461544"/>
                </a:lnTo>
                <a:lnTo>
                  <a:pt x="524612" y="492660"/>
                </a:lnTo>
                <a:lnTo>
                  <a:pt x="492660" y="524612"/>
                </a:lnTo>
                <a:lnTo>
                  <a:pt x="461544" y="557381"/>
                </a:lnTo>
                <a:lnTo>
                  <a:pt x="431280" y="590951"/>
                </a:lnTo>
                <a:lnTo>
                  <a:pt x="401886" y="625303"/>
                </a:lnTo>
                <a:lnTo>
                  <a:pt x="373379" y="660421"/>
                </a:lnTo>
                <a:lnTo>
                  <a:pt x="345777" y="696287"/>
                </a:lnTo>
                <a:lnTo>
                  <a:pt x="319097" y="732884"/>
                </a:lnTo>
                <a:lnTo>
                  <a:pt x="293357" y="770194"/>
                </a:lnTo>
                <a:lnTo>
                  <a:pt x="268573" y="808200"/>
                </a:lnTo>
                <a:lnTo>
                  <a:pt x="244764" y="846884"/>
                </a:lnTo>
                <a:lnTo>
                  <a:pt x="221947" y="886230"/>
                </a:lnTo>
                <a:lnTo>
                  <a:pt x="200139" y="926219"/>
                </a:lnTo>
                <a:lnTo>
                  <a:pt x="179357" y="966834"/>
                </a:lnTo>
                <a:lnTo>
                  <a:pt x="159619" y="1008058"/>
                </a:lnTo>
                <a:lnTo>
                  <a:pt x="140943" y="1049874"/>
                </a:lnTo>
                <a:lnTo>
                  <a:pt x="123346" y="1092263"/>
                </a:lnTo>
                <a:lnTo>
                  <a:pt x="106844" y="1135209"/>
                </a:lnTo>
                <a:lnTo>
                  <a:pt x="91457" y="1178695"/>
                </a:lnTo>
                <a:lnTo>
                  <a:pt x="77200" y="1222702"/>
                </a:lnTo>
                <a:lnTo>
                  <a:pt x="64092" y="1267213"/>
                </a:lnTo>
                <a:lnTo>
                  <a:pt x="52149" y="1312212"/>
                </a:lnTo>
                <a:lnTo>
                  <a:pt x="41390" y="1357680"/>
                </a:lnTo>
                <a:lnTo>
                  <a:pt x="31831" y="1403600"/>
                </a:lnTo>
                <a:lnTo>
                  <a:pt x="23490" y="1449955"/>
                </a:lnTo>
                <a:lnTo>
                  <a:pt x="16385" y="1496728"/>
                </a:lnTo>
                <a:lnTo>
                  <a:pt x="10533" y="1543900"/>
                </a:lnTo>
                <a:lnTo>
                  <a:pt x="5951" y="1591455"/>
                </a:lnTo>
                <a:lnTo>
                  <a:pt x="2656" y="1639376"/>
                </a:lnTo>
                <a:lnTo>
                  <a:pt x="667" y="1687644"/>
                </a:lnTo>
                <a:lnTo>
                  <a:pt x="0" y="1736242"/>
                </a:lnTo>
                <a:lnTo>
                  <a:pt x="1736242" y="1736242"/>
                </a:lnTo>
                <a:lnTo>
                  <a:pt x="1736242" y="0"/>
                </a:lnTo>
                <a:close/>
              </a:path>
            </a:pathLst>
          </a:custGeom>
          <a:solidFill>
            <a:srgbClr val="0033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13">
            <a:extLst>
              <a:ext uri="{FF2B5EF4-FFF2-40B4-BE49-F238E27FC236}">
                <a16:creationId xmlns:a16="http://schemas.microsoft.com/office/drawing/2014/main" id="{CEB8C21A-87C8-0FC4-5442-8DB0EAFD149F}"/>
              </a:ext>
            </a:extLst>
          </p:cNvPr>
          <p:cNvSpPr/>
          <p:nvPr/>
        </p:nvSpPr>
        <p:spPr>
          <a:xfrm>
            <a:off x="1016499" y="5979075"/>
            <a:ext cx="1324946" cy="892836"/>
          </a:xfrm>
          <a:custGeom>
            <a:avLst/>
            <a:gdLst/>
            <a:ahLst/>
            <a:cxnLst/>
            <a:rect l="l" t="t" r="r" b="b"/>
            <a:pathLst>
              <a:path w="1741804" h="1741804">
                <a:moveTo>
                  <a:pt x="1741373" y="0"/>
                </a:moveTo>
                <a:lnTo>
                  <a:pt x="0" y="0"/>
                </a:lnTo>
                <a:lnTo>
                  <a:pt x="0" y="1741373"/>
                </a:lnTo>
                <a:lnTo>
                  <a:pt x="1741373" y="1741373"/>
                </a:lnTo>
                <a:lnTo>
                  <a:pt x="1741373" y="0"/>
                </a:lnTo>
                <a:close/>
              </a:path>
            </a:pathLst>
          </a:custGeom>
          <a:solidFill>
            <a:srgbClr val="0033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2">
            <a:extLst>
              <a:ext uri="{FF2B5EF4-FFF2-40B4-BE49-F238E27FC236}">
                <a16:creationId xmlns:a16="http://schemas.microsoft.com/office/drawing/2014/main" id="{3E8ECD55-6C37-9C29-0E3B-C3CB39383D7E}"/>
              </a:ext>
            </a:extLst>
          </p:cNvPr>
          <p:cNvSpPr/>
          <p:nvPr/>
        </p:nvSpPr>
        <p:spPr>
          <a:xfrm>
            <a:off x="-138748" y="4028292"/>
            <a:ext cx="1339806" cy="2829708"/>
          </a:xfrm>
          <a:custGeom>
            <a:avLst/>
            <a:gdLst/>
            <a:ahLst/>
            <a:cxnLst/>
            <a:rect l="l" t="t" r="r" b="b"/>
            <a:pathLst>
              <a:path w="1725295" h="3484879">
                <a:moveTo>
                  <a:pt x="200152" y="3484308"/>
                </a:moveTo>
                <a:lnTo>
                  <a:pt x="0" y="3284156"/>
                </a:lnTo>
                <a:lnTo>
                  <a:pt x="0" y="3365423"/>
                </a:lnTo>
                <a:lnTo>
                  <a:pt x="118884" y="3484308"/>
                </a:lnTo>
                <a:lnTo>
                  <a:pt x="200152" y="3484308"/>
                </a:lnTo>
                <a:close/>
              </a:path>
              <a:path w="1725295" h="3484879">
                <a:moveTo>
                  <a:pt x="432333" y="3484308"/>
                </a:moveTo>
                <a:lnTo>
                  <a:pt x="0" y="3051962"/>
                </a:lnTo>
                <a:lnTo>
                  <a:pt x="0" y="3133229"/>
                </a:lnTo>
                <a:lnTo>
                  <a:pt x="351078" y="3484308"/>
                </a:lnTo>
                <a:lnTo>
                  <a:pt x="432333" y="3484308"/>
                </a:lnTo>
                <a:close/>
              </a:path>
              <a:path w="1725295" h="3484879">
                <a:moveTo>
                  <a:pt x="664527" y="3484308"/>
                </a:moveTo>
                <a:lnTo>
                  <a:pt x="0" y="2819781"/>
                </a:lnTo>
                <a:lnTo>
                  <a:pt x="0" y="2901048"/>
                </a:lnTo>
                <a:lnTo>
                  <a:pt x="583260" y="3484308"/>
                </a:lnTo>
                <a:lnTo>
                  <a:pt x="664527" y="3484308"/>
                </a:lnTo>
                <a:close/>
              </a:path>
              <a:path w="1725295" h="3484879">
                <a:moveTo>
                  <a:pt x="896721" y="3484308"/>
                </a:moveTo>
                <a:lnTo>
                  <a:pt x="0" y="2587587"/>
                </a:lnTo>
                <a:lnTo>
                  <a:pt x="0" y="2668854"/>
                </a:lnTo>
                <a:lnTo>
                  <a:pt x="815454" y="3484308"/>
                </a:lnTo>
                <a:lnTo>
                  <a:pt x="896721" y="3484308"/>
                </a:lnTo>
                <a:close/>
              </a:path>
              <a:path w="1725295" h="3484879">
                <a:moveTo>
                  <a:pt x="1128903" y="3484295"/>
                </a:moveTo>
                <a:lnTo>
                  <a:pt x="0" y="2355392"/>
                </a:lnTo>
                <a:lnTo>
                  <a:pt x="0" y="2436660"/>
                </a:lnTo>
                <a:lnTo>
                  <a:pt x="1047635" y="3484295"/>
                </a:lnTo>
                <a:lnTo>
                  <a:pt x="1128903" y="3484295"/>
                </a:lnTo>
                <a:close/>
              </a:path>
              <a:path w="1725295" h="3484879">
                <a:moveTo>
                  <a:pt x="1361097" y="3484308"/>
                </a:moveTo>
                <a:lnTo>
                  <a:pt x="0" y="2123211"/>
                </a:lnTo>
                <a:lnTo>
                  <a:pt x="0" y="2204478"/>
                </a:lnTo>
                <a:lnTo>
                  <a:pt x="1279829" y="3484308"/>
                </a:lnTo>
                <a:lnTo>
                  <a:pt x="1361097" y="3484308"/>
                </a:lnTo>
                <a:close/>
              </a:path>
              <a:path w="1725295" h="3484879">
                <a:moveTo>
                  <a:pt x="1593278" y="3484308"/>
                </a:moveTo>
                <a:lnTo>
                  <a:pt x="0" y="1891042"/>
                </a:lnTo>
                <a:lnTo>
                  <a:pt x="0" y="1972297"/>
                </a:lnTo>
                <a:lnTo>
                  <a:pt x="1512011" y="3484308"/>
                </a:lnTo>
                <a:lnTo>
                  <a:pt x="1593278" y="3484308"/>
                </a:lnTo>
                <a:close/>
              </a:path>
              <a:path w="1725295" h="3484879">
                <a:moveTo>
                  <a:pt x="1725028" y="1294193"/>
                </a:moveTo>
                <a:lnTo>
                  <a:pt x="430834" y="0"/>
                </a:lnTo>
                <a:lnTo>
                  <a:pt x="349567" y="0"/>
                </a:lnTo>
                <a:lnTo>
                  <a:pt x="1725028" y="1375460"/>
                </a:lnTo>
                <a:lnTo>
                  <a:pt x="1725028" y="1294193"/>
                </a:lnTo>
                <a:close/>
              </a:path>
              <a:path w="1725295" h="3484879">
                <a:moveTo>
                  <a:pt x="1725028" y="829818"/>
                </a:moveTo>
                <a:lnTo>
                  <a:pt x="895210" y="0"/>
                </a:lnTo>
                <a:lnTo>
                  <a:pt x="813943" y="0"/>
                </a:lnTo>
                <a:lnTo>
                  <a:pt x="1725028" y="911085"/>
                </a:lnTo>
                <a:lnTo>
                  <a:pt x="1725028" y="829818"/>
                </a:lnTo>
                <a:close/>
              </a:path>
              <a:path w="1725295" h="3484879">
                <a:moveTo>
                  <a:pt x="1725028" y="597636"/>
                </a:moveTo>
                <a:lnTo>
                  <a:pt x="1127391" y="0"/>
                </a:lnTo>
                <a:lnTo>
                  <a:pt x="1046137" y="0"/>
                </a:lnTo>
                <a:lnTo>
                  <a:pt x="1725028" y="678903"/>
                </a:lnTo>
                <a:lnTo>
                  <a:pt x="1725028" y="597636"/>
                </a:lnTo>
                <a:close/>
              </a:path>
              <a:path w="1725295" h="3484879">
                <a:moveTo>
                  <a:pt x="1725028" y="133261"/>
                </a:moveTo>
                <a:lnTo>
                  <a:pt x="1591767" y="0"/>
                </a:lnTo>
                <a:lnTo>
                  <a:pt x="1510512" y="0"/>
                </a:lnTo>
                <a:lnTo>
                  <a:pt x="1725028" y="214515"/>
                </a:lnTo>
                <a:lnTo>
                  <a:pt x="1725028" y="133261"/>
                </a:lnTo>
                <a:close/>
              </a:path>
              <a:path w="1725295" h="3484879">
                <a:moveTo>
                  <a:pt x="1725041" y="3383877"/>
                </a:moveTo>
                <a:lnTo>
                  <a:pt x="0" y="1658848"/>
                </a:lnTo>
                <a:lnTo>
                  <a:pt x="0" y="1740103"/>
                </a:lnTo>
                <a:lnTo>
                  <a:pt x="1725041" y="3465144"/>
                </a:lnTo>
                <a:lnTo>
                  <a:pt x="1725041" y="3383877"/>
                </a:lnTo>
                <a:close/>
              </a:path>
              <a:path w="1725295" h="3484879">
                <a:moveTo>
                  <a:pt x="1725041" y="3151682"/>
                </a:moveTo>
                <a:lnTo>
                  <a:pt x="0" y="1426654"/>
                </a:lnTo>
                <a:lnTo>
                  <a:pt x="0" y="1507909"/>
                </a:lnTo>
                <a:lnTo>
                  <a:pt x="1725041" y="3232950"/>
                </a:lnTo>
                <a:lnTo>
                  <a:pt x="1725041" y="3151682"/>
                </a:lnTo>
                <a:close/>
              </a:path>
              <a:path w="1725295" h="3484879">
                <a:moveTo>
                  <a:pt x="1725041" y="2919501"/>
                </a:moveTo>
                <a:lnTo>
                  <a:pt x="0" y="1194460"/>
                </a:lnTo>
                <a:lnTo>
                  <a:pt x="0" y="1275727"/>
                </a:lnTo>
                <a:lnTo>
                  <a:pt x="1725041" y="3000768"/>
                </a:lnTo>
                <a:lnTo>
                  <a:pt x="1725041" y="2919501"/>
                </a:lnTo>
                <a:close/>
              </a:path>
              <a:path w="1725295" h="3484879">
                <a:moveTo>
                  <a:pt x="1725041" y="2687320"/>
                </a:moveTo>
                <a:lnTo>
                  <a:pt x="0" y="962279"/>
                </a:lnTo>
                <a:lnTo>
                  <a:pt x="0" y="1043546"/>
                </a:lnTo>
                <a:lnTo>
                  <a:pt x="1725041" y="2768587"/>
                </a:lnTo>
                <a:lnTo>
                  <a:pt x="1725041" y="2687320"/>
                </a:lnTo>
                <a:close/>
              </a:path>
              <a:path w="1725295" h="3484879">
                <a:moveTo>
                  <a:pt x="1725041" y="2455126"/>
                </a:moveTo>
                <a:lnTo>
                  <a:pt x="0" y="730084"/>
                </a:lnTo>
                <a:lnTo>
                  <a:pt x="0" y="811352"/>
                </a:lnTo>
                <a:lnTo>
                  <a:pt x="1725041" y="2536393"/>
                </a:lnTo>
                <a:lnTo>
                  <a:pt x="1725041" y="2455126"/>
                </a:lnTo>
                <a:close/>
              </a:path>
              <a:path w="1725295" h="3484879">
                <a:moveTo>
                  <a:pt x="1725041" y="2222944"/>
                </a:moveTo>
                <a:lnTo>
                  <a:pt x="0" y="497903"/>
                </a:lnTo>
                <a:lnTo>
                  <a:pt x="0" y="579170"/>
                </a:lnTo>
                <a:lnTo>
                  <a:pt x="1725041" y="2304211"/>
                </a:lnTo>
                <a:lnTo>
                  <a:pt x="1725041" y="2222944"/>
                </a:lnTo>
                <a:close/>
              </a:path>
              <a:path w="1725295" h="3484879">
                <a:moveTo>
                  <a:pt x="1725041" y="1990763"/>
                </a:moveTo>
                <a:lnTo>
                  <a:pt x="0" y="265722"/>
                </a:lnTo>
                <a:lnTo>
                  <a:pt x="0" y="346976"/>
                </a:lnTo>
                <a:lnTo>
                  <a:pt x="1725041" y="2072017"/>
                </a:lnTo>
                <a:lnTo>
                  <a:pt x="1725041" y="1990763"/>
                </a:lnTo>
                <a:close/>
              </a:path>
              <a:path w="1725295" h="3484879">
                <a:moveTo>
                  <a:pt x="1725041" y="1758569"/>
                </a:moveTo>
                <a:lnTo>
                  <a:pt x="0" y="33528"/>
                </a:lnTo>
                <a:lnTo>
                  <a:pt x="0" y="114782"/>
                </a:lnTo>
                <a:lnTo>
                  <a:pt x="1725041" y="1839823"/>
                </a:lnTo>
                <a:lnTo>
                  <a:pt x="1725041" y="1758569"/>
                </a:lnTo>
                <a:close/>
              </a:path>
              <a:path w="1725295" h="3484879">
                <a:moveTo>
                  <a:pt x="1725041" y="1526387"/>
                </a:moveTo>
                <a:lnTo>
                  <a:pt x="198653" y="0"/>
                </a:lnTo>
                <a:lnTo>
                  <a:pt x="117386" y="0"/>
                </a:lnTo>
                <a:lnTo>
                  <a:pt x="1725041" y="1607654"/>
                </a:lnTo>
                <a:lnTo>
                  <a:pt x="1725041" y="1526387"/>
                </a:lnTo>
                <a:close/>
              </a:path>
              <a:path w="1725295" h="3484879">
                <a:moveTo>
                  <a:pt x="1725041" y="1062012"/>
                </a:moveTo>
                <a:lnTo>
                  <a:pt x="663028" y="0"/>
                </a:lnTo>
                <a:lnTo>
                  <a:pt x="581761" y="0"/>
                </a:lnTo>
                <a:lnTo>
                  <a:pt x="1725041" y="1143279"/>
                </a:lnTo>
                <a:lnTo>
                  <a:pt x="1725041" y="1062012"/>
                </a:lnTo>
                <a:close/>
              </a:path>
              <a:path w="1725295" h="3484879">
                <a:moveTo>
                  <a:pt x="1725041" y="365455"/>
                </a:moveTo>
                <a:lnTo>
                  <a:pt x="1359585" y="0"/>
                </a:lnTo>
                <a:lnTo>
                  <a:pt x="1278331" y="0"/>
                </a:lnTo>
                <a:lnTo>
                  <a:pt x="1725041" y="446709"/>
                </a:lnTo>
                <a:lnTo>
                  <a:pt x="1725041" y="365455"/>
                </a:lnTo>
                <a:close/>
              </a:path>
            </a:pathLst>
          </a:custGeom>
          <a:solidFill>
            <a:srgbClr val="E7E7E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8">
            <a:extLst>
              <a:ext uri="{FF2B5EF4-FFF2-40B4-BE49-F238E27FC236}">
                <a16:creationId xmlns:a16="http://schemas.microsoft.com/office/drawing/2014/main" id="{84AC09B2-B31E-3C67-301E-14BD650A0D13}"/>
              </a:ext>
            </a:extLst>
          </p:cNvPr>
          <p:cNvSpPr/>
          <p:nvPr/>
        </p:nvSpPr>
        <p:spPr>
          <a:xfrm>
            <a:off x="-30998" y="1743313"/>
            <a:ext cx="1232056" cy="1111908"/>
          </a:xfrm>
          <a:custGeom>
            <a:avLst/>
            <a:gdLst/>
            <a:ahLst/>
            <a:cxnLst/>
            <a:rect l="l" t="t" r="r" b="b"/>
            <a:pathLst>
              <a:path w="1741804" h="1741804">
                <a:moveTo>
                  <a:pt x="1741373" y="0"/>
                </a:moveTo>
                <a:lnTo>
                  <a:pt x="0" y="0"/>
                </a:lnTo>
                <a:lnTo>
                  <a:pt x="0" y="1741373"/>
                </a:lnTo>
                <a:lnTo>
                  <a:pt x="1741373" y="1741373"/>
                </a:lnTo>
                <a:lnTo>
                  <a:pt x="1741373" y="0"/>
                </a:lnTo>
                <a:close/>
              </a:path>
            </a:pathLst>
          </a:custGeom>
          <a:solidFill>
            <a:srgbClr val="67B68E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1" name="Imagen 10" descr="Texto&#10;&#10;Descripción generada automáticamente con confianza baja">
            <a:extLst>
              <a:ext uri="{FF2B5EF4-FFF2-40B4-BE49-F238E27FC236}">
                <a16:creationId xmlns:a16="http://schemas.microsoft.com/office/drawing/2014/main" id="{521AB022-A844-ED56-73DE-8DF9C5B81FB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4710" y="2030438"/>
            <a:ext cx="738141" cy="537658"/>
          </a:xfrm>
          <a:prstGeom prst="rect">
            <a:avLst/>
          </a:prstGeom>
        </p:spPr>
      </p:pic>
      <p:pic>
        <p:nvPicPr>
          <p:cNvPr id="12" name="Imagen 11" descr="Imagen que contiene dibujo&#10;&#10;Descripción generada automáticamente">
            <a:extLst>
              <a:ext uri="{FF2B5EF4-FFF2-40B4-BE49-F238E27FC236}">
                <a16:creationId xmlns:a16="http://schemas.microsoft.com/office/drawing/2014/main" id="{B9CB5989-7733-0B08-40C9-9A45FD07C73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82786" y="5993375"/>
            <a:ext cx="672132" cy="715776"/>
          </a:xfrm>
          <a:prstGeom prst="rect">
            <a:avLst/>
          </a:prstGeom>
        </p:spPr>
      </p:pic>
      <p:sp>
        <p:nvSpPr>
          <p:cNvPr id="14" name="CuadroTexto 13">
            <a:extLst>
              <a:ext uri="{FF2B5EF4-FFF2-40B4-BE49-F238E27FC236}">
                <a16:creationId xmlns:a16="http://schemas.microsoft.com/office/drawing/2014/main" id="{B419F8AB-C259-F732-4F67-B3C9BD7C6A66}"/>
              </a:ext>
            </a:extLst>
          </p:cNvPr>
          <p:cNvSpPr txBox="1"/>
          <p:nvPr/>
        </p:nvSpPr>
        <p:spPr>
          <a:xfrm>
            <a:off x="2341445" y="58421"/>
            <a:ext cx="9727683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800" b="1" dirty="0">
              <a:solidFill>
                <a:srgbClr val="003399"/>
              </a:solidFill>
              <a:effectLst/>
              <a:latin typeface="EC Square Sans Pro" panose="020B05060400000200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r>
              <a:rPr lang="pl-PL" sz="2000" b="1" dirty="0">
                <a:solidFill>
                  <a:srgbClr val="003399"/>
                </a:solidFill>
                <a:effectLst/>
                <a:latin typeface="EC Square Sans Pro" panose="020B05060400000200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Szkolenie praktyczne dla rolników i lekarzy weterynarii: Nowe sposoby walki z opornością na środki przeciwdrobnoustrojowe (AMR)</a:t>
            </a:r>
          </a:p>
          <a:p>
            <a:pPr algn="ctr"/>
            <a:r>
              <a:rPr lang="pl-PL" sz="2000" b="1" dirty="0">
                <a:solidFill>
                  <a:srgbClr val="2E7571"/>
                </a:solidFill>
                <a:latin typeface="EC Square Sans Pro" panose="020B0506040000020004" pitchFamily="34" charset="0"/>
                <a:cs typeface="Arial" panose="020B0604020202020204" pitchFamily="34" charset="0"/>
              </a:rPr>
              <a:t>POLSKA</a:t>
            </a:r>
          </a:p>
          <a:p>
            <a:pPr algn="ctr"/>
            <a:r>
              <a:rPr lang="pl-PL" sz="2000" b="1" i="1" dirty="0">
                <a:solidFill>
                  <a:srgbClr val="6CB48A"/>
                </a:solidFill>
                <a:latin typeface="EC Square Sans Pro" panose="020B0506040000020004" pitchFamily="34" charset="0"/>
                <a:cs typeface="Arial" panose="020B0604020202020204" pitchFamily="34" charset="0"/>
              </a:rPr>
              <a:t>Proces rejestracji</a:t>
            </a:r>
          </a:p>
          <a:p>
            <a:endParaRPr lang="es-ES" dirty="0"/>
          </a:p>
        </p:txBody>
      </p:sp>
      <p:sp>
        <p:nvSpPr>
          <p:cNvPr id="25" name="object 13">
            <a:extLst>
              <a:ext uri="{FF2B5EF4-FFF2-40B4-BE49-F238E27FC236}">
                <a16:creationId xmlns:a16="http://schemas.microsoft.com/office/drawing/2014/main" id="{78F88DB4-1368-5D11-2515-101CA3998959}"/>
              </a:ext>
            </a:extLst>
          </p:cNvPr>
          <p:cNvSpPr/>
          <p:nvPr/>
        </p:nvSpPr>
        <p:spPr>
          <a:xfrm>
            <a:off x="-17424" y="2855167"/>
            <a:ext cx="1232056" cy="1160935"/>
          </a:xfrm>
          <a:custGeom>
            <a:avLst/>
            <a:gdLst/>
            <a:ahLst/>
            <a:cxnLst/>
            <a:rect l="l" t="t" r="r" b="b"/>
            <a:pathLst>
              <a:path w="1741804" h="1741804">
                <a:moveTo>
                  <a:pt x="1741373" y="0"/>
                </a:moveTo>
                <a:lnTo>
                  <a:pt x="0" y="0"/>
                </a:lnTo>
                <a:lnTo>
                  <a:pt x="0" y="1741373"/>
                </a:lnTo>
                <a:lnTo>
                  <a:pt x="1741373" y="1741373"/>
                </a:lnTo>
                <a:lnTo>
                  <a:pt x="1741373" y="0"/>
                </a:lnTo>
                <a:close/>
              </a:path>
            </a:pathLst>
          </a:custGeom>
          <a:solidFill>
            <a:srgbClr val="003399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6" name="Imagen 25" descr="Un dibujo de un perro&#10;&#10;Descripción generada automáticamente con confianza media">
            <a:extLst>
              <a:ext uri="{FF2B5EF4-FFF2-40B4-BE49-F238E27FC236}">
                <a16:creationId xmlns:a16="http://schemas.microsoft.com/office/drawing/2014/main" id="{E18A93A6-C946-8792-3A2B-FE4B604F066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726" y="3142346"/>
            <a:ext cx="852905" cy="589663"/>
          </a:xfrm>
          <a:prstGeom prst="rect">
            <a:avLst/>
          </a:prstGeom>
        </p:spPr>
      </p:pic>
      <p:sp>
        <p:nvSpPr>
          <p:cNvPr id="2" name="object 8">
            <a:extLst>
              <a:ext uri="{FF2B5EF4-FFF2-40B4-BE49-F238E27FC236}">
                <a16:creationId xmlns:a16="http://schemas.microsoft.com/office/drawing/2014/main" id="{DB7E8953-0B2F-9BE8-9EAB-240BDFC99961}"/>
              </a:ext>
            </a:extLst>
          </p:cNvPr>
          <p:cNvSpPr/>
          <p:nvPr/>
        </p:nvSpPr>
        <p:spPr>
          <a:xfrm>
            <a:off x="2341445" y="5992986"/>
            <a:ext cx="5767644" cy="865014"/>
          </a:xfrm>
          <a:custGeom>
            <a:avLst/>
            <a:gdLst/>
            <a:ahLst/>
            <a:cxnLst/>
            <a:rect l="l" t="t" r="r" b="b"/>
            <a:pathLst>
              <a:path w="1741804" h="1741804">
                <a:moveTo>
                  <a:pt x="1741373" y="0"/>
                </a:moveTo>
                <a:lnTo>
                  <a:pt x="0" y="0"/>
                </a:lnTo>
                <a:lnTo>
                  <a:pt x="0" y="1741373"/>
                </a:lnTo>
                <a:lnTo>
                  <a:pt x="1741373" y="1741373"/>
                </a:lnTo>
                <a:lnTo>
                  <a:pt x="1741373" y="0"/>
                </a:lnTo>
                <a:close/>
              </a:path>
            </a:pathLst>
          </a:custGeom>
          <a:solidFill>
            <a:srgbClr val="67B68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" name="object 2">
            <a:extLst>
              <a:ext uri="{FF2B5EF4-FFF2-40B4-BE49-F238E27FC236}">
                <a16:creationId xmlns:a16="http://schemas.microsoft.com/office/drawing/2014/main" id="{A9ECEE1E-580D-99CD-DC6F-8B39A0DB6461}"/>
              </a:ext>
            </a:extLst>
          </p:cNvPr>
          <p:cNvSpPr/>
          <p:nvPr/>
        </p:nvSpPr>
        <p:spPr>
          <a:xfrm rot="16200000">
            <a:off x="6472927" y="5235749"/>
            <a:ext cx="865014" cy="2407310"/>
          </a:xfrm>
          <a:custGeom>
            <a:avLst/>
            <a:gdLst/>
            <a:ahLst/>
            <a:cxnLst/>
            <a:rect l="l" t="t" r="r" b="b"/>
            <a:pathLst>
              <a:path w="1725295" h="3484879">
                <a:moveTo>
                  <a:pt x="200152" y="3484308"/>
                </a:moveTo>
                <a:lnTo>
                  <a:pt x="0" y="3284156"/>
                </a:lnTo>
                <a:lnTo>
                  <a:pt x="0" y="3365423"/>
                </a:lnTo>
                <a:lnTo>
                  <a:pt x="118884" y="3484308"/>
                </a:lnTo>
                <a:lnTo>
                  <a:pt x="200152" y="3484308"/>
                </a:lnTo>
                <a:close/>
              </a:path>
              <a:path w="1725295" h="3484879">
                <a:moveTo>
                  <a:pt x="432333" y="3484308"/>
                </a:moveTo>
                <a:lnTo>
                  <a:pt x="0" y="3051962"/>
                </a:lnTo>
                <a:lnTo>
                  <a:pt x="0" y="3133229"/>
                </a:lnTo>
                <a:lnTo>
                  <a:pt x="351078" y="3484308"/>
                </a:lnTo>
                <a:lnTo>
                  <a:pt x="432333" y="3484308"/>
                </a:lnTo>
                <a:close/>
              </a:path>
              <a:path w="1725295" h="3484879">
                <a:moveTo>
                  <a:pt x="664527" y="3484308"/>
                </a:moveTo>
                <a:lnTo>
                  <a:pt x="0" y="2819781"/>
                </a:lnTo>
                <a:lnTo>
                  <a:pt x="0" y="2901048"/>
                </a:lnTo>
                <a:lnTo>
                  <a:pt x="583260" y="3484308"/>
                </a:lnTo>
                <a:lnTo>
                  <a:pt x="664527" y="3484308"/>
                </a:lnTo>
                <a:close/>
              </a:path>
              <a:path w="1725295" h="3484879">
                <a:moveTo>
                  <a:pt x="896721" y="3484308"/>
                </a:moveTo>
                <a:lnTo>
                  <a:pt x="0" y="2587587"/>
                </a:lnTo>
                <a:lnTo>
                  <a:pt x="0" y="2668854"/>
                </a:lnTo>
                <a:lnTo>
                  <a:pt x="815454" y="3484308"/>
                </a:lnTo>
                <a:lnTo>
                  <a:pt x="896721" y="3484308"/>
                </a:lnTo>
                <a:close/>
              </a:path>
              <a:path w="1725295" h="3484879">
                <a:moveTo>
                  <a:pt x="1128903" y="3484295"/>
                </a:moveTo>
                <a:lnTo>
                  <a:pt x="0" y="2355392"/>
                </a:lnTo>
                <a:lnTo>
                  <a:pt x="0" y="2436660"/>
                </a:lnTo>
                <a:lnTo>
                  <a:pt x="1047635" y="3484295"/>
                </a:lnTo>
                <a:lnTo>
                  <a:pt x="1128903" y="3484295"/>
                </a:lnTo>
                <a:close/>
              </a:path>
              <a:path w="1725295" h="3484879">
                <a:moveTo>
                  <a:pt x="1361097" y="3484308"/>
                </a:moveTo>
                <a:lnTo>
                  <a:pt x="0" y="2123211"/>
                </a:lnTo>
                <a:lnTo>
                  <a:pt x="0" y="2204478"/>
                </a:lnTo>
                <a:lnTo>
                  <a:pt x="1279829" y="3484308"/>
                </a:lnTo>
                <a:lnTo>
                  <a:pt x="1361097" y="3484308"/>
                </a:lnTo>
                <a:close/>
              </a:path>
              <a:path w="1725295" h="3484879">
                <a:moveTo>
                  <a:pt x="1593278" y="3484308"/>
                </a:moveTo>
                <a:lnTo>
                  <a:pt x="0" y="1891042"/>
                </a:lnTo>
                <a:lnTo>
                  <a:pt x="0" y="1972297"/>
                </a:lnTo>
                <a:lnTo>
                  <a:pt x="1512011" y="3484308"/>
                </a:lnTo>
                <a:lnTo>
                  <a:pt x="1593278" y="3484308"/>
                </a:lnTo>
                <a:close/>
              </a:path>
              <a:path w="1725295" h="3484879">
                <a:moveTo>
                  <a:pt x="1725028" y="1294193"/>
                </a:moveTo>
                <a:lnTo>
                  <a:pt x="430834" y="0"/>
                </a:lnTo>
                <a:lnTo>
                  <a:pt x="349567" y="0"/>
                </a:lnTo>
                <a:lnTo>
                  <a:pt x="1725028" y="1375460"/>
                </a:lnTo>
                <a:lnTo>
                  <a:pt x="1725028" y="1294193"/>
                </a:lnTo>
                <a:close/>
              </a:path>
              <a:path w="1725295" h="3484879">
                <a:moveTo>
                  <a:pt x="1725028" y="829818"/>
                </a:moveTo>
                <a:lnTo>
                  <a:pt x="895210" y="0"/>
                </a:lnTo>
                <a:lnTo>
                  <a:pt x="813943" y="0"/>
                </a:lnTo>
                <a:lnTo>
                  <a:pt x="1725028" y="911085"/>
                </a:lnTo>
                <a:lnTo>
                  <a:pt x="1725028" y="829818"/>
                </a:lnTo>
                <a:close/>
              </a:path>
              <a:path w="1725295" h="3484879">
                <a:moveTo>
                  <a:pt x="1725028" y="597636"/>
                </a:moveTo>
                <a:lnTo>
                  <a:pt x="1127391" y="0"/>
                </a:lnTo>
                <a:lnTo>
                  <a:pt x="1046137" y="0"/>
                </a:lnTo>
                <a:lnTo>
                  <a:pt x="1725028" y="678903"/>
                </a:lnTo>
                <a:lnTo>
                  <a:pt x="1725028" y="597636"/>
                </a:lnTo>
                <a:close/>
              </a:path>
              <a:path w="1725295" h="3484879">
                <a:moveTo>
                  <a:pt x="1725028" y="133261"/>
                </a:moveTo>
                <a:lnTo>
                  <a:pt x="1591767" y="0"/>
                </a:lnTo>
                <a:lnTo>
                  <a:pt x="1510512" y="0"/>
                </a:lnTo>
                <a:lnTo>
                  <a:pt x="1725028" y="214515"/>
                </a:lnTo>
                <a:lnTo>
                  <a:pt x="1725028" y="133261"/>
                </a:lnTo>
                <a:close/>
              </a:path>
              <a:path w="1725295" h="3484879">
                <a:moveTo>
                  <a:pt x="1725041" y="3383877"/>
                </a:moveTo>
                <a:lnTo>
                  <a:pt x="0" y="1658848"/>
                </a:lnTo>
                <a:lnTo>
                  <a:pt x="0" y="1740103"/>
                </a:lnTo>
                <a:lnTo>
                  <a:pt x="1725041" y="3465144"/>
                </a:lnTo>
                <a:lnTo>
                  <a:pt x="1725041" y="3383877"/>
                </a:lnTo>
                <a:close/>
              </a:path>
              <a:path w="1725295" h="3484879">
                <a:moveTo>
                  <a:pt x="1725041" y="3151682"/>
                </a:moveTo>
                <a:lnTo>
                  <a:pt x="0" y="1426654"/>
                </a:lnTo>
                <a:lnTo>
                  <a:pt x="0" y="1507909"/>
                </a:lnTo>
                <a:lnTo>
                  <a:pt x="1725041" y="3232950"/>
                </a:lnTo>
                <a:lnTo>
                  <a:pt x="1725041" y="3151682"/>
                </a:lnTo>
                <a:close/>
              </a:path>
              <a:path w="1725295" h="3484879">
                <a:moveTo>
                  <a:pt x="1725041" y="2919501"/>
                </a:moveTo>
                <a:lnTo>
                  <a:pt x="0" y="1194460"/>
                </a:lnTo>
                <a:lnTo>
                  <a:pt x="0" y="1275727"/>
                </a:lnTo>
                <a:lnTo>
                  <a:pt x="1725041" y="3000768"/>
                </a:lnTo>
                <a:lnTo>
                  <a:pt x="1725041" y="2919501"/>
                </a:lnTo>
                <a:close/>
              </a:path>
              <a:path w="1725295" h="3484879">
                <a:moveTo>
                  <a:pt x="1725041" y="2687320"/>
                </a:moveTo>
                <a:lnTo>
                  <a:pt x="0" y="962279"/>
                </a:lnTo>
                <a:lnTo>
                  <a:pt x="0" y="1043546"/>
                </a:lnTo>
                <a:lnTo>
                  <a:pt x="1725041" y="2768587"/>
                </a:lnTo>
                <a:lnTo>
                  <a:pt x="1725041" y="2687320"/>
                </a:lnTo>
                <a:close/>
              </a:path>
              <a:path w="1725295" h="3484879">
                <a:moveTo>
                  <a:pt x="1725041" y="2455126"/>
                </a:moveTo>
                <a:lnTo>
                  <a:pt x="0" y="730084"/>
                </a:lnTo>
                <a:lnTo>
                  <a:pt x="0" y="811352"/>
                </a:lnTo>
                <a:lnTo>
                  <a:pt x="1725041" y="2536393"/>
                </a:lnTo>
                <a:lnTo>
                  <a:pt x="1725041" y="2455126"/>
                </a:lnTo>
                <a:close/>
              </a:path>
              <a:path w="1725295" h="3484879">
                <a:moveTo>
                  <a:pt x="1725041" y="2222944"/>
                </a:moveTo>
                <a:lnTo>
                  <a:pt x="0" y="497903"/>
                </a:lnTo>
                <a:lnTo>
                  <a:pt x="0" y="579170"/>
                </a:lnTo>
                <a:lnTo>
                  <a:pt x="1725041" y="2304211"/>
                </a:lnTo>
                <a:lnTo>
                  <a:pt x="1725041" y="2222944"/>
                </a:lnTo>
                <a:close/>
              </a:path>
              <a:path w="1725295" h="3484879">
                <a:moveTo>
                  <a:pt x="1725041" y="1990763"/>
                </a:moveTo>
                <a:lnTo>
                  <a:pt x="0" y="265722"/>
                </a:lnTo>
                <a:lnTo>
                  <a:pt x="0" y="346976"/>
                </a:lnTo>
                <a:lnTo>
                  <a:pt x="1725041" y="2072017"/>
                </a:lnTo>
                <a:lnTo>
                  <a:pt x="1725041" y="1990763"/>
                </a:lnTo>
                <a:close/>
              </a:path>
              <a:path w="1725295" h="3484879">
                <a:moveTo>
                  <a:pt x="1725041" y="1758569"/>
                </a:moveTo>
                <a:lnTo>
                  <a:pt x="0" y="33528"/>
                </a:lnTo>
                <a:lnTo>
                  <a:pt x="0" y="114782"/>
                </a:lnTo>
                <a:lnTo>
                  <a:pt x="1725041" y="1839823"/>
                </a:lnTo>
                <a:lnTo>
                  <a:pt x="1725041" y="1758569"/>
                </a:lnTo>
                <a:close/>
              </a:path>
              <a:path w="1725295" h="3484879">
                <a:moveTo>
                  <a:pt x="1725041" y="1526387"/>
                </a:moveTo>
                <a:lnTo>
                  <a:pt x="198653" y="0"/>
                </a:lnTo>
                <a:lnTo>
                  <a:pt x="117386" y="0"/>
                </a:lnTo>
                <a:lnTo>
                  <a:pt x="1725041" y="1607654"/>
                </a:lnTo>
                <a:lnTo>
                  <a:pt x="1725041" y="1526387"/>
                </a:lnTo>
                <a:close/>
              </a:path>
              <a:path w="1725295" h="3484879">
                <a:moveTo>
                  <a:pt x="1725041" y="1062012"/>
                </a:moveTo>
                <a:lnTo>
                  <a:pt x="663028" y="0"/>
                </a:lnTo>
                <a:lnTo>
                  <a:pt x="581761" y="0"/>
                </a:lnTo>
                <a:lnTo>
                  <a:pt x="1725041" y="1143279"/>
                </a:lnTo>
                <a:lnTo>
                  <a:pt x="1725041" y="1062012"/>
                </a:lnTo>
                <a:close/>
              </a:path>
              <a:path w="1725295" h="3484879">
                <a:moveTo>
                  <a:pt x="1725041" y="365455"/>
                </a:moveTo>
                <a:lnTo>
                  <a:pt x="1359585" y="0"/>
                </a:lnTo>
                <a:lnTo>
                  <a:pt x="1278331" y="0"/>
                </a:lnTo>
                <a:lnTo>
                  <a:pt x="1725041" y="446709"/>
                </a:lnTo>
                <a:lnTo>
                  <a:pt x="1725041" y="365455"/>
                </a:lnTo>
                <a:close/>
              </a:path>
            </a:pathLst>
          </a:custGeom>
          <a:solidFill>
            <a:srgbClr val="E7E7E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Rectángulo: esquinas redondeadas 15">
            <a:extLst>
              <a:ext uri="{FF2B5EF4-FFF2-40B4-BE49-F238E27FC236}">
                <a16:creationId xmlns:a16="http://schemas.microsoft.com/office/drawing/2014/main" id="{34486992-50C9-B490-EAB7-769FC2871A84}"/>
              </a:ext>
            </a:extLst>
          </p:cNvPr>
          <p:cNvSpPr/>
          <p:nvPr/>
        </p:nvSpPr>
        <p:spPr>
          <a:xfrm>
            <a:off x="1596315" y="1787422"/>
            <a:ext cx="9731047" cy="4219474"/>
          </a:xfrm>
          <a:prstGeom prst="roundRect">
            <a:avLst/>
          </a:prstGeom>
          <a:solidFill>
            <a:srgbClr val="EDEDED"/>
          </a:solidFill>
          <a:ln>
            <a:solidFill>
              <a:srgbClr val="2E757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b="1" dirty="0">
                <a:solidFill>
                  <a:srgbClr val="2E7571"/>
                </a:solidFill>
                <a:latin typeface="EC Square Sans Pro" panose="020B0506040000020004" pitchFamily="34" charset="0"/>
              </a:rPr>
              <a:t>Aby się zapisać, wykonaj następujące kroki:</a:t>
            </a:r>
          </a:p>
          <a:p>
            <a:endParaRPr lang="en-US" sz="700" b="1" dirty="0">
              <a:solidFill>
                <a:srgbClr val="2E7571"/>
              </a:solidFill>
              <a:latin typeface="EC Square Sans Pro" panose="020B0506040000020004" pitchFamily="34" charset="0"/>
            </a:endParaRPr>
          </a:p>
          <a:p>
            <a:pPr marL="342900" indent="-342900">
              <a:lnSpc>
                <a:spcPct val="120000"/>
              </a:lnSpc>
              <a:buFontTx/>
              <a:buAutoNum type="arabicPeriod"/>
            </a:pPr>
            <a:r>
              <a:rPr lang="pl-PL" b="1" dirty="0">
                <a:solidFill>
                  <a:srgbClr val="2E7571"/>
                </a:solidFill>
                <a:latin typeface="EC Square Sans Pro" panose="020B0506040000020004" pitchFamily="34" charset="0"/>
              </a:rPr>
              <a:t>Kliknij niniejszy </a:t>
            </a:r>
            <a:r>
              <a:rPr lang="pl-PL" b="1" dirty="0">
                <a:solidFill>
                  <a:srgbClr val="2E7571"/>
                </a:solidFill>
                <a:latin typeface="EC Square Sans Pro" panose="020B0506040000020004" pitchFamily="34" charset="0"/>
                <a:hlinkClick r:id="rId6"/>
              </a:rPr>
              <a:t>link</a:t>
            </a:r>
            <a:r>
              <a:rPr lang="es-ES" b="1" dirty="0">
                <a:solidFill>
                  <a:srgbClr val="2E7571"/>
                </a:solidFill>
                <a:latin typeface="EC Square Sans Pro" panose="020B0506040000020004" pitchFamily="34" charset="0"/>
              </a:rPr>
              <a:t> </a:t>
            </a:r>
          </a:p>
          <a:p>
            <a:pPr marL="342900" indent="-342900">
              <a:lnSpc>
                <a:spcPct val="120000"/>
              </a:lnSpc>
              <a:buFontTx/>
              <a:buAutoNum type="arabicPeriod"/>
            </a:pPr>
            <a:r>
              <a:rPr lang="pl-PL" b="1" dirty="0">
                <a:solidFill>
                  <a:srgbClr val="2E7571"/>
                </a:solidFill>
                <a:latin typeface="EC Square Sans Pro" panose="020B0506040000020004" pitchFamily="34" charset="0"/>
              </a:rPr>
              <a:t>Wypełnij formularz rejestracyjny online do 3 marca 2026 r., aby ubiegać się o zwrot kosztów podróży i zakwaterowanie</a:t>
            </a:r>
            <a:r>
              <a:rPr lang="es-ES" b="1" dirty="0">
                <a:solidFill>
                  <a:srgbClr val="2E7571"/>
                </a:solidFill>
                <a:latin typeface="EC Square Sans Pro" panose="020B0506040000020004" pitchFamily="34" charset="0"/>
              </a:rPr>
              <a:t>.</a:t>
            </a:r>
            <a:endParaRPr lang="pl-PL" b="1" dirty="0">
              <a:solidFill>
                <a:srgbClr val="2E7571"/>
              </a:solidFill>
              <a:latin typeface="EC Square Sans Pro" panose="020B0506040000020004" pitchFamily="34" charset="0"/>
            </a:endParaRPr>
          </a:p>
          <a:p>
            <a:pPr marL="342900" indent="-342900">
              <a:lnSpc>
                <a:spcPct val="120000"/>
              </a:lnSpc>
              <a:buAutoNum type="arabicPeriod"/>
            </a:pPr>
            <a:r>
              <a:rPr lang="pl-PL" b="1" dirty="0">
                <a:solidFill>
                  <a:srgbClr val="2E7571"/>
                </a:solidFill>
                <a:latin typeface="EC Square Sans Pro" panose="020B0506040000020004" pitchFamily="34" charset="0"/>
              </a:rPr>
              <a:t>Otrzymasz wiadomość e-mail z potwierdzeniem, że otrzymaliśmy Twoje zgłoszenie.</a:t>
            </a:r>
            <a:endParaRPr lang="es-ES" b="1" dirty="0">
              <a:solidFill>
                <a:srgbClr val="2E7571"/>
              </a:solidFill>
              <a:latin typeface="EC Square Sans Pro" panose="020B0506040000020004" pitchFamily="34" charset="0"/>
            </a:endParaRPr>
          </a:p>
          <a:p>
            <a:endParaRPr lang="en-US" dirty="0">
              <a:solidFill>
                <a:srgbClr val="002299"/>
              </a:solidFill>
              <a:latin typeface="EC Square Sans Pro" panose="020B0506040000020004" pitchFamily="34" charset="0"/>
            </a:endParaRPr>
          </a:p>
          <a:p>
            <a:r>
              <a:rPr lang="pl-PL" sz="1600" dirty="0">
                <a:solidFill>
                  <a:srgbClr val="002299"/>
                </a:solidFill>
                <a:latin typeface="EC Square Sans Pro" panose="020B0506040000020004" pitchFamily="34" charset="0"/>
              </a:rPr>
              <a:t>Na 2–3 tygodnie przed sesją szkoleniową otrzymasz wiadomość e-mail z dokładniejszymi informacjami, w tym: zaktualizowany program, informacje o wykładowcach, kwestie logistyczne i szczegóły zakwaterowania (dla osób wcześniej ubiegających się).</a:t>
            </a:r>
            <a:endParaRPr lang="es-ES" sz="1600" dirty="0">
              <a:solidFill>
                <a:srgbClr val="002299"/>
              </a:solidFill>
              <a:latin typeface="EC Square Sans Pro" panose="020B0506040000020004" pitchFamily="34" charset="0"/>
            </a:endParaRPr>
          </a:p>
          <a:p>
            <a:endParaRPr lang="en-US" sz="1600" i="1" dirty="0">
              <a:solidFill>
                <a:srgbClr val="6CB48A"/>
              </a:solidFill>
              <a:latin typeface="EC Square Sans Pro" panose="020B0506040000020004" pitchFamily="34" charset="0"/>
            </a:endParaRPr>
          </a:p>
          <a:p>
            <a:r>
              <a:rPr lang="pl-PL" sz="1600" i="1" dirty="0">
                <a:solidFill>
                  <a:srgbClr val="6CB48A"/>
                </a:solidFill>
                <a:latin typeface="EC Square Sans Pro" panose="020B0506040000020004" pitchFamily="34" charset="0"/>
              </a:rPr>
              <a:t>*Wszyscy uczestnicy muszą zarejestrować się za pomocą formularza online </a:t>
            </a:r>
          </a:p>
          <a:p>
            <a:r>
              <a:rPr lang="pl-PL" sz="1600" i="1" dirty="0">
                <a:solidFill>
                  <a:srgbClr val="6CB48A"/>
                </a:solidFill>
                <a:latin typeface="EC Square Sans Pro" panose="020B0506040000020004" pitchFamily="34" charset="0"/>
              </a:rPr>
              <a:t>*Należy włączyć formularz online w swoim języku.</a:t>
            </a:r>
          </a:p>
        </p:txBody>
      </p:sp>
      <p:pic>
        <p:nvPicPr>
          <p:cNvPr id="6" name="Imagen 5" descr="Interfaz de usuario gráfica, Texto&#10;&#10;Descripción generada automáticamente">
            <a:extLst>
              <a:ext uri="{FF2B5EF4-FFF2-40B4-BE49-F238E27FC236}">
                <a16:creationId xmlns:a16="http://schemas.microsoft.com/office/drawing/2014/main" id="{DC37FA2A-D8FE-4129-C978-BB2044F5E18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15375" y="6046685"/>
            <a:ext cx="2941409" cy="666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6246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15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650"/>
                            </p:stCondLst>
                            <p:childTnLst>
                              <p:par>
                                <p:cTn id="3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150"/>
                            </p:stCondLst>
                            <p:childTnLst>
                              <p:par>
                                <p:cTn id="3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7" grpId="0" animBg="1"/>
      <p:bldP spid="8" grpId="0" animBg="1"/>
      <p:bldP spid="9" grpId="0" animBg="1"/>
      <p:bldP spid="10" grpId="0" animBg="1"/>
      <p:bldP spid="25" grpId="0" animBg="1"/>
      <p:bldP spid="2" grpId="0" animBg="1"/>
      <p:bldP spid="3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47396e3-6a7c-49e4-86bb-38ecec5b669c">
      <Terms xmlns="http://schemas.microsoft.com/office/infopath/2007/PartnerControls"/>
    </lcf76f155ced4ddcb4097134ff3c332f>
    <TaxCatchAll xmlns="cf327815-79d0-4fc2-8b8d-cf7e72fbbfb7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C78BAB6A1C84F545963E0C901C12A503" ma:contentTypeVersion="13" ma:contentTypeDescription="Crear nuevo documento." ma:contentTypeScope="" ma:versionID="72f1889dfbcdd83fbc240b864d4538ff">
  <xsd:schema xmlns:xsd="http://www.w3.org/2001/XMLSchema" xmlns:xs="http://www.w3.org/2001/XMLSchema" xmlns:p="http://schemas.microsoft.com/office/2006/metadata/properties" xmlns:ns2="647396e3-6a7c-49e4-86bb-38ecec5b669c" xmlns:ns3="cf327815-79d0-4fc2-8b8d-cf7e72fbbfb7" targetNamespace="http://schemas.microsoft.com/office/2006/metadata/properties" ma:root="true" ma:fieldsID="3e5149360898c58efd1605597a8c192d" ns2:_="" ns3:_="">
    <xsd:import namespace="647396e3-6a7c-49e4-86bb-38ecec5b669c"/>
    <xsd:import namespace="cf327815-79d0-4fc2-8b8d-cf7e72fbbfb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7396e3-6a7c-49e4-86bb-38ecec5b669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6" nillable="true" ma:displayName="Location" ma:description="" ma:indexed="true" ma:internalName="MediaServiceLocatio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Etiquetas de imagen" ma:readOnly="false" ma:fieldId="{5cf76f15-5ced-4ddc-b409-7134ff3c332f}" ma:taxonomyMulti="true" ma:sspId="951800dd-f53a-43a5-a698-f470e596063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327815-79d0-4fc2-8b8d-cf7e72fbbfb7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b90cdd13-5fd3-47fb-8bca-23f56ed786a9}" ma:internalName="TaxCatchAll" ma:showField="CatchAllData" ma:web="cf327815-79d0-4fc2-8b8d-cf7e72fbbfb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6375B05-11AF-4E30-B3A9-49AF902BCAFB}">
  <ds:schemaRefs>
    <ds:schemaRef ds:uri="http://schemas.microsoft.com/office/2006/metadata/properties"/>
    <ds:schemaRef ds:uri="http://schemas.microsoft.com/office/infopath/2007/PartnerControls"/>
    <ds:schemaRef ds:uri="647396e3-6a7c-49e4-86bb-38ecec5b669c"/>
    <ds:schemaRef ds:uri="cf327815-79d0-4fc2-8b8d-cf7e72fbbfb7"/>
  </ds:schemaRefs>
</ds:datastoreItem>
</file>

<file path=customXml/itemProps2.xml><?xml version="1.0" encoding="utf-8"?>
<ds:datastoreItem xmlns:ds="http://schemas.openxmlformats.org/officeDocument/2006/customXml" ds:itemID="{14F9DF0A-2557-4F4E-A30C-AFFDE6D2553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47396e3-6a7c-49e4-86bb-38ecec5b669c"/>
    <ds:schemaRef ds:uri="cf327815-79d0-4fc2-8b8d-cf7e72fbbf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5B63914-D955-4B1C-BBAD-C07455F059D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156</TotalTime>
  <Words>237</Words>
  <Application>Microsoft Office PowerPoint</Application>
  <PresentationFormat>Panorámica</PresentationFormat>
  <Paragraphs>28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EC Square Sans Pro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Andrea Castro Troya</dc:creator>
  <cp:lastModifiedBy>Andrea Gabriela Castro Troya</cp:lastModifiedBy>
  <cp:revision>14</cp:revision>
  <dcterms:created xsi:type="dcterms:W3CDTF">2023-11-28T16:23:56Z</dcterms:created>
  <dcterms:modified xsi:type="dcterms:W3CDTF">2026-01-15T08:35:45Z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0x010100C78BAB6A1C84F545963E0C901C12A503</vt:lpwstr>
  </property>
  <property fmtid="{D5CDD505-2E9C-101B-9397-08002B2CF9AE}" pid="3" name="Order">
    <vt:r8>13338600</vt:r8>
  </property>
</Properties>
</file>